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0" r:id="rId1"/>
    <p:sldMasterId id="2147483793" r:id="rId2"/>
  </p:sldMasterIdLst>
  <p:sldIdLst>
    <p:sldId id="256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DAA033A-5F93-40ED-991D-88228D226C5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 useBgFill="1">
        <p:nvSpPr>
          <p:cNvPr id="5" name="Скругленный прямоугольник 10">
            <a:extLst>
              <a:ext uri="{FF2B5EF4-FFF2-40B4-BE49-F238E27FC236}">
                <a16:creationId xmlns:a16="http://schemas.microsoft.com/office/drawing/2014/main" id="{1EF85FB2-07B6-4E31-BD27-49DF6D4E2727}"/>
              </a:ext>
            </a:extLst>
          </p:cNvPr>
          <p:cNvSpPr/>
          <p:nvPr/>
        </p:nvSpPr>
        <p:spPr>
          <a:xfrm>
            <a:off x="86785" y="69851"/>
            <a:ext cx="12018433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92E604B-7C24-4143-87B9-A6CBF0680C54}"/>
              </a:ext>
            </a:extLst>
          </p:cNvPr>
          <p:cNvSpPr/>
          <p:nvPr/>
        </p:nvSpPr>
        <p:spPr>
          <a:xfrm>
            <a:off x="84667" y="1449389"/>
            <a:ext cx="12026900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0F88CBE-9253-4CF2-B0C4-AA4FA68D1371}"/>
              </a:ext>
            </a:extLst>
          </p:cNvPr>
          <p:cNvSpPr/>
          <p:nvPr/>
        </p:nvSpPr>
        <p:spPr>
          <a:xfrm>
            <a:off x="84667" y="1397000"/>
            <a:ext cx="12026900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F0816A3-5607-430D-893B-F858E6E065AA}"/>
              </a:ext>
            </a:extLst>
          </p:cNvPr>
          <p:cNvSpPr/>
          <p:nvPr/>
        </p:nvSpPr>
        <p:spPr>
          <a:xfrm>
            <a:off x="84667" y="2976564"/>
            <a:ext cx="12026900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Дата 27">
            <a:extLst>
              <a:ext uri="{FF2B5EF4-FFF2-40B4-BE49-F238E27FC236}">
                <a16:creationId xmlns:a16="http://schemas.microsoft.com/office/drawing/2014/main" id="{F963498F-0DE4-487A-919C-8DA533F43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6">
            <a:extLst>
              <a:ext uri="{FF2B5EF4-FFF2-40B4-BE49-F238E27FC236}">
                <a16:creationId xmlns:a16="http://schemas.microsoft.com/office/drawing/2014/main" id="{E972721D-9D5C-4417-8ABB-B0F0E2334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>
            <a:extLst>
              <a:ext uri="{FF2B5EF4-FFF2-40B4-BE49-F238E27FC236}">
                <a16:creationId xmlns:a16="http://schemas.microsoft.com/office/drawing/2014/main" id="{2365C81F-68DB-4F1E-8B61-F2BFF590D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F5F17-B097-4EBD-8C7E-6343B7E353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156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id="{FD0AD734-3D48-4E52-81F5-C85A71D6B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id="{B9CCF4FD-3E06-40F5-8178-0D67F6201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id="{95C41A03-2C21-4459-B0C2-C661C4235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27B47-BFA6-4EF8-B7CF-BB13998AC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82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id="{F61DF4BC-6819-4A48-91A8-E2517800F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id="{9652EBEC-1CB7-4D21-BDCB-11259892C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id="{650FF4BE-D258-4DCB-A849-750C63418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BAE4-E4D1-4E39-B264-6B24FDA90A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992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000251" y="228600"/>
            <a:ext cx="9988549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000251" y="1524000"/>
            <a:ext cx="4891616" cy="22812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7095067" y="1524000"/>
            <a:ext cx="4893733" cy="22812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2000251" y="3957639"/>
            <a:ext cx="4891616" cy="22812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095067" y="3957639"/>
            <a:ext cx="4893733" cy="22812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13">
            <a:extLst>
              <a:ext uri="{FF2B5EF4-FFF2-40B4-BE49-F238E27FC236}">
                <a16:creationId xmlns:a16="http://schemas.microsoft.com/office/drawing/2014/main" id="{CC28D27D-42EC-410C-98E4-EEF0D5E9C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>
            <a:extLst>
              <a:ext uri="{FF2B5EF4-FFF2-40B4-BE49-F238E27FC236}">
                <a16:creationId xmlns:a16="http://schemas.microsoft.com/office/drawing/2014/main" id="{4B16DDDC-5C0E-4F37-84A6-B2AD21168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>
            <a:extLst>
              <a:ext uri="{FF2B5EF4-FFF2-40B4-BE49-F238E27FC236}">
                <a16:creationId xmlns:a16="http://schemas.microsoft.com/office/drawing/2014/main" id="{71B77591-6105-47AF-850F-0E761ABEB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CC44E-B6CD-452F-8E90-A500A60CB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640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230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02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139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1441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07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465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19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id="{494D8115-E703-47E5-97DE-81192288E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id="{96534ADC-D4A4-4D5F-A549-6D42B97C0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id="{4E00CBB3-F297-4DA5-B27F-7545FD252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3B022-1B73-448B-865D-92169E6FFB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4719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959424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853502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6424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065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8AF99A1-CC2E-4D74-B344-1C9D394D6C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 useBgFill="1">
        <p:nvSpPr>
          <p:cNvPr id="5" name="Скругленный прямоугольник 10">
            <a:extLst>
              <a:ext uri="{FF2B5EF4-FFF2-40B4-BE49-F238E27FC236}">
                <a16:creationId xmlns:a16="http://schemas.microsoft.com/office/drawing/2014/main" id="{E7DC2853-8B33-4806-AB21-07CDEB4278DC}"/>
              </a:ext>
            </a:extLst>
          </p:cNvPr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43A8AD-EBED-4B76-9957-56B15A6350E1}"/>
              </a:ext>
            </a:extLst>
          </p:cNvPr>
          <p:cNvSpPr/>
          <p:nvPr/>
        </p:nvSpPr>
        <p:spPr>
          <a:xfrm flipV="1">
            <a:off x="93134" y="2376489"/>
            <a:ext cx="12018433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6E585CE-317B-412C-BB35-45FA3D537AD6}"/>
              </a:ext>
            </a:extLst>
          </p:cNvPr>
          <p:cNvSpPr/>
          <p:nvPr/>
        </p:nvSpPr>
        <p:spPr>
          <a:xfrm>
            <a:off x="93134" y="2341564"/>
            <a:ext cx="12018433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CEB24BE-2325-49BB-8F13-6ACFD8ECEAD2}"/>
              </a:ext>
            </a:extLst>
          </p:cNvPr>
          <p:cNvSpPr/>
          <p:nvPr/>
        </p:nvSpPr>
        <p:spPr>
          <a:xfrm>
            <a:off x="91018" y="2468564"/>
            <a:ext cx="12020549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Дата 3">
            <a:extLst>
              <a:ext uri="{FF2B5EF4-FFF2-40B4-BE49-F238E27FC236}">
                <a16:creationId xmlns:a16="http://schemas.microsoft.com/office/drawing/2014/main" id="{61D9BAE9-F597-4C77-B90F-B7FFB3525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4">
            <a:extLst>
              <a:ext uri="{FF2B5EF4-FFF2-40B4-BE49-F238E27FC236}">
                <a16:creationId xmlns:a16="http://schemas.microsoft.com/office/drawing/2014/main" id="{E3B2F992-64CA-4EA2-977F-0A889D9B1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id="{63DC4F39-62C5-4F98-BBC9-AE693773C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4733" y="6208713"/>
            <a:ext cx="609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14E78-553E-45F2-A750-5329679975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6881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>
            <a:extLst>
              <a:ext uri="{FF2B5EF4-FFF2-40B4-BE49-F238E27FC236}">
                <a16:creationId xmlns:a16="http://schemas.microsoft.com/office/drawing/2014/main" id="{B6C971D8-41F3-41E0-9254-2BCED8890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>
            <a:extLst>
              <a:ext uri="{FF2B5EF4-FFF2-40B4-BE49-F238E27FC236}">
                <a16:creationId xmlns:a16="http://schemas.microsoft.com/office/drawing/2014/main" id="{7283985E-5FB7-4865-B8BF-A895CF206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>
            <a:extLst>
              <a:ext uri="{FF2B5EF4-FFF2-40B4-BE49-F238E27FC236}">
                <a16:creationId xmlns:a16="http://schemas.microsoft.com/office/drawing/2014/main" id="{BA2E1D32-4DA5-470F-892C-8CC9438A0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9BA16-F048-4D5A-B255-50197E0AA3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959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13">
            <a:extLst>
              <a:ext uri="{FF2B5EF4-FFF2-40B4-BE49-F238E27FC236}">
                <a16:creationId xmlns:a16="http://schemas.microsoft.com/office/drawing/2014/main" id="{B2639824-575B-405B-A574-5EEA44A2B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>
            <a:extLst>
              <a:ext uri="{FF2B5EF4-FFF2-40B4-BE49-F238E27FC236}">
                <a16:creationId xmlns:a16="http://schemas.microsoft.com/office/drawing/2014/main" id="{16F55836-93D4-4231-A6A9-3DB56F46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>
            <a:extLst>
              <a:ext uri="{FF2B5EF4-FFF2-40B4-BE49-F238E27FC236}">
                <a16:creationId xmlns:a16="http://schemas.microsoft.com/office/drawing/2014/main" id="{8D6FE94B-DD30-44B1-A42E-4359BC96E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1E904-30EE-4F3E-AB6C-F72FB69A3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623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>
            <a:extLst>
              <a:ext uri="{FF2B5EF4-FFF2-40B4-BE49-F238E27FC236}">
                <a16:creationId xmlns:a16="http://schemas.microsoft.com/office/drawing/2014/main" id="{E16D8F51-E459-49C3-8D94-227DC8F1A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>
            <a:extLst>
              <a:ext uri="{FF2B5EF4-FFF2-40B4-BE49-F238E27FC236}">
                <a16:creationId xmlns:a16="http://schemas.microsoft.com/office/drawing/2014/main" id="{D9F6F6AC-ADC8-4138-9442-24C0913F4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>
            <a:extLst>
              <a:ext uri="{FF2B5EF4-FFF2-40B4-BE49-F238E27FC236}">
                <a16:creationId xmlns:a16="http://schemas.microsoft.com/office/drawing/2014/main" id="{D6EB9F3B-31E3-4ECE-80F2-E160131F0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5A2C9-3D96-4C9F-A083-D5CAFDAEE7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132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>
            <a:extLst>
              <a:ext uri="{FF2B5EF4-FFF2-40B4-BE49-F238E27FC236}">
                <a16:creationId xmlns:a16="http://schemas.microsoft.com/office/drawing/2014/main" id="{5EFE77DE-85E4-42BA-8347-5FC147BD0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AF87C9E-5731-42F0-85BD-77875ECE2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>
            <a:extLst>
              <a:ext uri="{FF2B5EF4-FFF2-40B4-BE49-F238E27FC236}">
                <a16:creationId xmlns:a16="http://schemas.microsoft.com/office/drawing/2014/main" id="{955BB876-7754-4AD0-AEEA-C0C189084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50C81-B304-4064-A6ED-E694B9259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154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2D32EE4-685C-45A5-BD49-1B5BEAE536A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 useBgFill="1">
        <p:nvSpPr>
          <p:cNvPr id="6" name="Скругленный прямоугольник 10">
            <a:extLst>
              <a:ext uri="{FF2B5EF4-FFF2-40B4-BE49-F238E27FC236}">
                <a16:creationId xmlns:a16="http://schemas.microsoft.com/office/drawing/2014/main" id="{2C42602B-D75A-4BE3-9B2A-0228DAE397DD}"/>
              </a:ext>
            </a:extLst>
          </p:cNvPr>
          <p:cNvSpPr/>
          <p:nvPr/>
        </p:nvSpPr>
        <p:spPr>
          <a:xfrm>
            <a:off x="84668" y="69850"/>
            <a:ext cx="12018433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4">
            <a:extLst>
              <a:ext uri="{FF2B5EF4-FFF2-40B4-BE49-F238E27FC236}">
                <a16:creationId xmlns:a16="http://schemas.microsoft.com/office/drawing/2014/main" id="{BBEF4D25-08E7-423C-8DF3-7BCD10EB0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>
            <a:extLst>
              <a:ext uri="{FF2B5EF4-FFF2-40B4-BE49-F238E27FC236}">
                <a16:creationId xmlns:a16="http://schemas.microsoft.com/office/drawing/2014/main" id="{BB5AD0B5-1F48-43DD-9840-5D5B9DAFB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>
            <a:extLst>
              <a:ext uri="{FF2B5EF4-FFF2-40B4-BE49-F238E27FC236}">
                <a16:creationId xmlns:a16="http://schemas.microsoft.com/office/drawing/2014/main" id="{E3E39FA6-6F6E-4520-9AEE-09D787E81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A7BA7-EAB7-4803-A640-2B893CCFE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560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FE7766D-A8CD-4A55-AC12-02789C60DE83}"/>
              </a:ext>
            </a:extLst>
          </p:cNvPr>
          <p:cNvSpPr/>
          <p:nvPr/>
        </p:nvSpPr>
        <p:spPr>
          <a:xfrm flipV="1">
            <a:off x="91018" y="4683126"/>
            <a:ext cx="12009967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53B1F54-AC6A-4C95-A55A-0D98D4D75365}"/>
              </a:ext>
            </a:extLst>
          </p:cNvPr>
          <p:cNvSpPr/>
          <p:nvPr/>
        </p:nvSpPr>
        <p:spPr>
          <a:xfrm>
            <a:off x="91018" y="4649789"/>
            <a:ext cx="12009967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44C4B12-D028-49F4-A2C5-4C52360512D3}"/>
              </a:ext>
            </a:extLst>
          </p:cNvPr>
          <p:cNvSpPr/>
          <p:nvPr/>
        </p:nvSpPr>
        <p:spPr>
          <a:xfrm>
            <a:off x="91018" y="4773614"/>
            <a:ext cx="12009967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8" name="Дата 4">
            <a:extLst>
              <a:ext uri="{FF2B5EF4-FFF2-40B4-BE49-F238E27FC236}">
                <a16:creationId xmlns:a16="http://schemas.microsoft.com/office/drawing/2014/main" id="{10AA35EB-62BA-49A6-B3B8-CBCF58C26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>
            <a:extLst>
              <a:ext uri="{FF2B5EF4-FFF2-40B4-BE49-F238E27FC236}">
                <a16:creationId xmlns:a16="http://schemas.microsoft.com/office/drawing/2014/main" id="{49D7554D-0C45-49D1-B39C-66BB8AD96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>
                <a16:creationId xmlns:a16="http://schemas.microsoft.com/office/drawing/2014/main" id="{939F2BC2-5283-4FAD-915D-D572FB66E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4733" y="6208713"/>
            <a:ext cx="609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5C72F-260D-435F-B367-96310ADD0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39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DA30706-B93E-4F64-96CE-310E86921A6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 useBgFill="1"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D2FAED6B-756E-4F53-B67A-F037AA77550C}"/>
              </a:ext>
            </a:extLst>
          </p:cNvPr>
          <p:cNvSpPr/>
          <p:nvPr/>
        </p:nvSpPr>
        <p:spPr>
          <a:xfrm>
            <a:off x="84668" y="69850"/>
            <a:ext cx="12018433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 sz="1800"/>
          </a:p>
        </p:txBody>
      </p:sp>
      <p:sp>
        <p:nvSpPr>
          <p:cNvPr id="1028" name="Заголовок 21">
            <a:extLst>
              <a:ext uri="{FF2B5EF4-FFF2-40B4-BE49-F238E27FC236}">
                <a16:creationId xmlns:a16="http://schemas.microsoft.com/office/drawing/2014/main" id="{22E96529-9F77-43C7-B1B3-B49CC13EA96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219200" y="274638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9" name="Текст 12">
            <a:extLst>
              <a:ext uri="{FF2B5EF4-FFF2-40B4-BE49-F238E27FC236}">
                <a16:creationId xmlns:a16="http://schemas.microsoft.com/office/drawing/2014/main" id="{5C531744-ADAC-45A6-8258-E90B6772383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19200" y="1447800"/>
            <a:ext cx="10363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>
            <a:extLst>
              <a:ext uri="{FF2B5EF4-FFF2-40B4-BE49-F238E27FC236}">
                <a16:creationId xmlns:a16="http://schemas.microsoft.com/office/drawing/2014/main" id="{9B705D0B-ADEA-440A-9CA4-4E9128B5A8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E1F768D-F6E0-4BC2-ABA4-556CFFE995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>
            <a:extLst>
              <a:ext uri="{FF2B5EF4-FFF2-40B4-BE49-F238E27FC236}">
                <a16:creationId xmlns:a16="http://schemas.microsoft.com/office/drawing/2014/main" id="{D74B0BE5-C2B6-43A2-89C8-B22FAD8A7C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4733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vert="horz" wrap="non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algn="ctr" eaLnBrk="1" hangingPunct="1">
              <a:defRPr kumimoji="0" sz="14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95BA5F5-5B49-435A-AC6E-B96753D02D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177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3152962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ADEF74-FE9A-45BC-9966-36BBEB4D36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1707" y="2133599"/>
            <a:ext cx="9068586" cy="3260035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№3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Ф.Я. Бурсака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Каневской район</a:t>
            </a:r>
            <a:br>
              <a:rPr lang="ru-RU" sz="1600" dirty="0">
                <a:solidFill>
                  <a:schemeClr val="tx1"/>
                </a:solidFill>
              </a:rPr>
            </a:b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b="1" dirty="0">
                <a:solidFill>
                  <a:schemeClr val="tx1"/>
                </a:solidFill>
              </a:rPr>
              <a:t>Правописание И-Ы после ц</a:t>
            </a:r>
            <a:br>
              <a:rPr lang="ru-RU" sz="1600" b="1" dirty="0">
                <a:solidFill>
                  <a:schemeClr val="tx1"/>
                </a:solidFill>
              </a:rPr>
            </a:br>
            <a:br>
              <a:rPr lang="ru-RU" sz="1600" b="1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Предмет: Русский язык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5 класс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Раздел  Морфология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Падалко Владислава Сергеевна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Каневская 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2024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561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87E306-9DFE-4261-B9C1-EDFE48992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034" y="245029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Проблемная ситуация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B069E5D-0C83-4758-ACA4-1A22D5C2A4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67200" y="1438217"/>
            <a:ext cx="6518629" cy="5174754"/>
          </a:xfrm>
          <a:prstGeom prst="rect">
            <a:avLst/>
          </a:prstGeom>
        </p:spPr>
      </p:pic>
      <p:pic>
        <p:nvPicPr>
          <p:cNvPr id="5" name="Picture 13" descr="school10-01">
            <a:extLst>
              <a:ext uri="{FF2B5EF4-FFF2-40B4-BE49-F238E27FC236}">
                <a16:creationId xmlns:a16="http://schemas.microsoft.com/office/drawing/2014/main" id="{A2FE77C4-8619-4EB9-933D-F877BA59FD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75" y="2491409"/>
            <a:ext cx="3775427" cy="371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8878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7">
            <a:extLst>
              <a:ext uri="{FF2B5EF4-FFF2-40B4-BE49-F238E27FC236}">
                <a16:creationId xmlns:a16="http://schemas.microsoft.com/office/drawing/2014/main" id="{6F95D3EB-BD05-4C80-A37F-A5D22A23A7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800" dirty="0">
                <a:solidFill>
                  <a:schemeClr val="tx1"/>
                </a:solidFill>
              </a:rPr>
              <a:t>                      Буквы И-Ы после Ц</a:t>
            </a:r>
          </a:p>
        </p:txBody>
      </p:sp>
      <p:pic>
        <p:nvPicPr>
          <p:cNvPr id="12291" name="Picture 11" descr="MCj02379400000[1]">
            <a:extLst>
              <a:ext uri="{FF2B5EF4-FFF2-40B4-BE49-F238E27FC236}">
                <a16:creationId xmlns:a16="http://schemas.microsoft.com/office/drawing/2014/main" id="{A555F9F0-3F5A-442F-81CB-2BE667B5692F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32175" y="1916114"/>
            <a:ext cx="1531938" cy="1285875"/>
          </a:xfrm>
          <a:noFill/>
        </p:spPr>
      </p:pic>
      <p:sp>
        <p:nvSpPr>
          <p:cNvPr id="12292" name="Rectangle 5">
            <a:extLst>
              <a:ext uri="{FF2B5EF4-FFF2-40B4-BE49-F238E27FC236}">
                <a16:creationId xmlns:a16="http://schemas.microsoft.com/office/drawing/2014/main" id="{883C6DAC-E83E-4E86-9C6F-5BB83DBCDA2C}"/>
              </a:ext>
            </a:extLst>
          </p:cNvPr>
          <p:cNvSpPr>
            <a:spLocks noGrp="1" noChangeArrowheads="1"/>
          </p:cNvSpPr>
          <p:nvPr>
            <p:ph sz="quarter" idx="2"/>
          </p:nvPr>
        </p:nvSpPr>
        <p:spPr>
          <a:xfrm>
            <a:off x="3163888" y="1809751"/>
            <a:ext cx="3467100" cy="44053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12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9600" dirty="0"/>
              <a:t>          </a:t>
            </a:r>
            <a:r>
              <a:rPr lang="ru-RU" altLang="ru-RU" sz="1200" dirty="0"/>
              <a:t>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12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12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12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12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12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5400" dirty="0"/>
              <a:t>               </a:t>
            </a:r>
            <a:endParaRPr lang="ru-RU" altLang="ru-RU" sz="115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5400" dirty="0"/>
              <a:t>                                      </a:t>
            </a:r>
          </a:p>
        </p:txBody>
      </p:sp>
      <p:sp>
        <p:nvSpPr>
          <p:cNvPr id="13317" name="Rectangle 28">
            <a:extLst>
              <a:ext uri="{FF2B5EF4-FFF2-40B4-BE49-F238E27FC236}">
                <a16:creationId xmlns:a16="http://schemas.microsoft.com/office/drawing/2014/main" id="{42C067F3-DDBF-44A8-99F7-B7264C5D4AB8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391400" y="1628775"/>
            <a:ext cx="3276600" cy="431323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Исключения: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ЦЫГАН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ЦЫПОЧКАХ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ЦЫКНУЛ на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ЦЫПЛЕНКА: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«ЦЫЦ!»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200" dirty="0"/>
          </a:p>
          <a:p>
            <a:pPr eaLnBrk="1" hangingPunct="1">
              <a:lnSpc>
                <a:spcPct val="80000"/>
              </a:lnSpc>
              <a:defRPr/>
            </a:pPr>
            <a:endParaRPr lang="ru-RU" sz="1200" dirty="0"/>
          </a:p>
        </p:txBody>
      </p:sp>
      <p:sp>
        <p:nvSpPr>
          <p:cNvPr id="12294" name="WordArt 15">
            <a:extLst>
              <a:ext uri="{FF2B5EF4-FFF2-40B4-BE49-F238E27FC236}">
                <a16:creationId xmlns:a16="http://schemas.microsoft.com/office/drawing/2014/main" id="{831DD106-B0AD-48C9-8266-385F32BE95B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648076" y="3500438"/>
            <a:ext cx="1008063" cy="148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ru-RU" sz="9600" kern="10" dirty="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Ц</a:t>
            </a:r>
          </a:p>
        </p:txBody>
      </p:sp>
      <p:sp>
        <p:nvSpPr>
          <p:cNvPr id="12295" name="WordArt 16">
            <a:extLst>
              <a:ext uri="{FF2B5EF4-FFF2-40B4-BE49-F238E27FC236}">
                <a16:creationId xmlns:a16="http://schemas.microsoft.com/office/drawing/2014/main" id="{CA8E61C9-96DE-4837-9D27-8E6AD02266C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591175" y="2060576"/>
            <a:ext cx="863600" cy="936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ru-RU" sz="9600" kern="10" dirty="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И</a:t>
            </a:r>
          </a:p>
        </p:txBody>
      </p:sp>
      <p:sp>
        <p:nvSpPr>
          <p:cNvPr id="12296" name="WordArt 17">
            <a:extLst>
              <a:ext uri="{FF2B5EF4-FFF2-40B4-BE49-F238E27FC236}">
                <a16:creationId xmlns:a16="http://schemas.microsoft.com/office/drawing/2014/main" id="{45A1318D-E959-4E03-BCA2-63378541968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591175" y="3789363"/>
            <a:ext cx="935038" cy="863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ru-RU" sz="9600" kern="10" dirty="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Ы</a:t>
            </a:r>
          </a:p>
        </p:txBody>
      </p:sp>
      <p:sp>
        <p:nvSpPr>
          <p:cNvPr id="12297" name="Freeform 22">
            <a:extLst>
              <a:ext uri="{FF2B5EF4-FFF2-40B4-BE49-F238E27FC236}">
                <a16:creationId xmlns:a16="http://schemas.microsoft.com/office/drawing/2014/main" id="{0637A617-882C-4E2A-B2B0-65470C60A7AA}"/>
              </a:ext>
            </a:extLst>
          </p:cNvPr>
          <p:cNvSpPr>
            <a:spLocks/>
          </p:cNvSpPr>
          <p:nvPr/>
        </p:nvSpPr>
        <p:spPr bwMode="auto">
          <a:xfrm>
            <a:off x="5448300" y="1628775"/>
            <a:ext cx="1296988" cy="431800"/>
          </a:xfrm>
          <a:custGeom>
            <a:avLst/>
            <a:gdLst>
              <a:gd name="T0" fmla="*/ 0 w 817"/>
              <a:gd name="T1" fmla="*/ 2147483646 h 272"/>
              <a:gd name="T2" fmla="*/ 2147483646 w 817"/>
              <a:gd name="T3" fmla="*/ 0 h 272"/>
              <a:gd name="T4" fmla="*/ 2147483646 w 817"/>
              <a:gd name="T5" fmla="*/ 2147483646 h 272"/>
              <a:gd name="T6" fmla="*/ 0 60000 65536"/>
              <a:gd name="T7" fmla="*/ 0 60000 65536"/>
              <a:gd name="T8" fmla="*/ 0 60000 65536"/>
              <a:gd name="T9" fmla="*/ 0 w 817"/>
              <a:gd name="T10" fmla="*/ 0 h 272"/>
              <a:gd name="T11" fmla="*/ 817 w 817"/>
              <a:gd name="T12" fmla="*/ 272 h 2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7" h="272">
                <a:moveTo>
                  <a:pt x="0" y="272"/>
                </a:moveTo>
                <a:cubicBezTo>
                  <a:pt x="136" y="136"/>
                  <a:pt x="273" y="0"/>
                  <a:pt x="409" y="0"/>
                </a:cubicBezTo>
                <a:cubicBezTo>
                  <a:pt x="545" y="0"/>
                  <a:pt x="749" y="227"/>
                  <a:pt x="817" y="272"/>
                </a:cubicBezTo>
              </a:path>
            </a:pathLst>
          </a:custGeom>
          <a:noFill/>
          <a:ln w="444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ru-RU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8" name="Rectangle 23">
            <a:extLst>
              <a:ext uri="{FF2B5EF4-FFF2-40B4-BE49-F238E27FC236}">
                <a16:creationId xmlns:a16="http://schemas.microsoft.com/office/drawing/2014/main" id="{537D125E-C187-4A20-B09A-6B5694331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1" y="3644901"/>
            <a:ext cx="1223963" cy="1152525"/>
          </a:xfrm>
          <a:prstGeom prst="rect">
            <a:avLst/>
          </a:prstGeom>
          <a:noFill/>
          <a:ln w="412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B060402020202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B060402020202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B060402020202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B060402020202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B060402020202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B060402020202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B060402020202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B060402020202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B0604020202020204" pitchFamily="18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kumimoji="1" lang="ru-RU" altLang="ru-RU" sz="180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9" name="Line 24">
            <a:extLst>
              <a:ext uri="{FF2B5EF4-FFF2-40B4-BE49-F238E27FC236}">
                <a16:creationId xmlns:a16="http://schemas.microsoft.com/office/drawing/2014/main" id="{7E577CA8-FC1E-4BCF-8C38-19BC778C57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03839" y="2997200"/>
            <a:ext cx="719137" cy="64770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ru-RU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0" name="Line 25">
            <a:extLst>
              <a:ext uri="{FF2B5EF4-FFF2-40B4-BE49-F238E27FC236}">
                <a16:creationId xmlns:a16="http://schemas.microsoft.com/office/drawing/2014/main" id="{988B5208-FE45-4AB0-A00E-16B3FE6FB65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4564" y="2997201"/>
            <a:ext cx="720725" cy="646113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ru-RU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1" name="WordArt 31">
            <a:extLst>
              <a:ext uri="{FF2B5EF4-FFF2-40B4-BE49-F238E27FC236}">
                <a16:creationId xmlns:a16="http://schemas.microsoft.com/office/drawing/2014/main" id="{B01FAF70-8228-4F76-96AA-F1E9850E959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087938" y="5084763"/>
            <a:ext cx="1871662" cy="1028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ru-RU" sz="6600" kern="10" dirty="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-ЦИЯ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6" name="Rectangle 22">
            <a:extLst>
              <a:ext uri="{FF2B5EF4-FFF2-40B4-BE49-F238E27FC236}">
                <a16:creationId xmlns:a16="http://schemas.microsoft.com/office/drawing/2014/main" id="{43B147F6-84EE-4E70-834D-0E49F1985AE9}"/>
              </a:ext>
            </a:extLst>
          </p:cNvPr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/>
              <a:t>               </a:t>
            </a: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Ц…ГАН  НА ЛЕКЦ….И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ЛИСТАЛ СТРАНИЦ.… ,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СИНИЦ.…Н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ЧИТАЛ Ц…ТАТЫ 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27" name="WordArt 23">
            <a:extLst>
              <a:ext uri="{FF2B5EF4-FFF2-40B4-BE49-F238E27FC236}">
                <a16:creationId xmlns:a16="http://schemas.microsoft.com/office/drawing/2014/main" id="{FE6A1227-ECDD-4490-B2EE-DFF134FC7D0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792539" y="3357564"/>
            <a:ext cx="358775" cy="358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ru-RU" sz="6600" kern="1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И</a:t>
            </a:r>
          </a:p>
        </p:txBody>
      </p:sp>
      <p:sp>
        <p:nvSpPr>
          <p:cNvPr id="21528" name="WordArt 24">
            <a:extLst>
              <a:ext uri="{FF2B5EF4-FFF2-40B4-BE49-F238E27FC236}">
                <a16:creationId xmlns:a16="http://schemas.microsoft.com/office/drawing/2014/main" id="{2178F0C3-B028-4D34-A9D9-6137B34C36E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719513" y="2205038"/>
            <a:ext cx="360362" cy="3603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3250"/>
              </a:avLst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ru-RU" sz="3600" kern="1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И</a:t>
            </a:r>
          </a:p>
        </p:txBody>
      </p:sp>
      <p:sp>
        <p:nvSpPr>
          <p:cNvPr id="21529" name="WordArt 25">
            <a:extLst>
              <a:ext uri="{FF2B5EF4-FFF2-40B4-BE49-F238E27FC236}">
                <a16:creationId xmlns:a16="http://schemas.microsoft.com/office/drawing/2014/main" id="{AB1648C4-542B-4844-AA8E-CDC2B290B0D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767888" y="1844676"/>
            <a:ext cx="309562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ru-RU" sz="3600" kern="1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Ы</a:t>
            </a:r>
          </a:p>
        </p:txBody>
      </p:sp>
      <p:sp>
        <p:nvSpPr>
          <p:cNvPr id="21530" name="WordArt 26">
            <a:extLst>
              <a:ext uri="{FF2B5EF4-FFF2-40B4-BE49-F238E27FC236}">
                <a16:creationId xmlns:a16="http://schemas.microsoft.com/office/drawing/2014/main" id="{A091E529-F88C-40BF-981E-D93446FD16E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696450" y="2852738"/>
            <a:ext cx="381000" cy="3603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ru-RU" sz="3600" kern="1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Ы</a:t>
            </a:r>
          </a:p>
        </p:txBody>
      </p:sp>
      <p:sp>
        <p:nvSpPr>
          <p:cNvPr id="21531" name="WordArt 27">
            <a:extLst>
              <a:ext uri="{FF2B5EF4-FFF2-40B4-BE49-F238E27FC236}">
                <a16:creationId xmlns:a16="http://schemas.microsoft.com/office/drawing/2014/main" id="{2EF5325F-1C05-4B19-AE31-599EDBE9410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767888" y="3644901"/>
            <a:ext cx="360362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ru-RU" sz="3600" kern="1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83599E-6 L 0.29531 -0.0053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7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9047E-6 L 0.37413 -0.0890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98" y="-44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80824E-6 L -0.1783 -0.0994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24" y="-49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9084E-6 L -0.30312 -0.1311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56" y="-65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4 0.00532 L -0.63889 -0.0472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-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5681A9-43E9-4DE8-9B1A-B4F1835B6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2591" y="523325"/>
            <a:ext cx="10058400" cy="1371600"/>
          </a:xfrm>
        </p:spPr>
        <p:txBody>
          <a:bodyPr>
            <a:normAutofit/>
          </a:bodyPr>
          <a:lstStyle/>
          <a:p>
            <a:r>
              <a:rPr lang="ru-RU" sz="6000" b="1" i="1" dirty="0"/>
              <a:t>ФИЗМИНУТКА</a:t>
            </a:r>
          </a:p>
        </p:txBody>
      </p:sp>
      <p:pic>
        <p:nvPicPr>
          <p:cNvPr id="6" name="Рисунок 8" descr="f8968ecaf1f5da85e17966d3e0554486.gif">
            <a:extLst>
              <a:ext uri="{FF2B5EF4-FFF2-40B4-BE49-F238E27FC236}">
                <a16:creationId xmlns:a16="http://schemas.microsoft.com/office/drawing/2014/main" id="{87D4C1B0-DCE3-42A4-B557-32DCB9D135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904" y="2430978"/>
            <a:ext cx="2972835" cy="2559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1501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Савон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1385</TotalTime>
  <Words>63</Words>
  <Application>Microsoft Office PowerPoint</Application>
  <PresentationFormat>Широкоэкранный</PresentationFormat>
  <Paragraphs>36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6" baseType="lpstr">
      <vt:lpstr>Calibri</vt:lpstr>
      <vt:lpstr>Cambria</vt:lpstr>
      <vt:lpstr>Franklin Gothic Book</vt:lpstr>
      <vt:lpstr>Garamond</vt:lpstr>
      <vt:lpstr>Impact</vt:lpstr>
      <vt:lpstr>Perpetua</vt:lpstr>
      <vt:lpstr>Times New Roman</vt:lpstr>
      <vt:lpstr>Wingdings</vt:lpstr>
      <vt:lpstr>Wingdings 2</vt:lpstr>
      <vt:lpstr>Справедливость</vt:lpstr>
      <vt:lpstr>Савон</vt:lpstr>
      <vt:lpstr>Муниципальное бюджетное общеобразовательное учреждение СРЕДНЯЯ Общеобразовательная школа №3 Имени Ф.Я. Бурсака МУНИЦИПАЛЬНОГО ОБРАЗОВАНИЯ Каневской район  Правописание И-Ы после ц  Предмет: Русский язык 5 класс Раздел  Морфология Падалко Владислава Сергеевна Каневская  2024</vt:lpstr>
      <vt:lpstr>Проблемная ситуация</vt:lpstr>
      <vt:lpstr>                      Буквы И-Ы после Ц</vt:lpstr>
      <vt:lpstr>Презентация PowerPoint</vt:lpstr>
      <vt:lpstr>ФИЗМИНУТКА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СРЕДНЯЯ Общеобразовательная школа</dc:title>
  <dc:creator>School3</dc:creator>
  <cp:lastModifiedBy>school3</cp:lastModifiedBy>
  <cp:revision>7</cp:revision>
  <dcterms:created xsi:type="dcterms:W3CDTF">2024-11-11T06:59:54Z</dcterms:created>
  <dcterms:modified xsi:type="dcterms:W3CDTF">2024-11-12T07:18:21Z</dcterms:modified>
</cp:coreProperties>
</file>