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2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34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3744415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 № 3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ИМЕНИ Ф. Я. БУРСАКА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Каневской район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Одержимость гаджетами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872208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Предмет: английский язык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«Б» класс (коррекционный)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Модуль 5 «Что ждет нас в будущем»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Литвин Юлия Александровна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Каневская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9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632848" cy="5976664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game, glad, go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car, star, ask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dog, dad, day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good, green, guest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60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else, elk, egg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talk, tea, take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87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032448"/>
          </a:xfrm>
        </p:spPr>
        <p:txBody>
          <a:bodyPr/>
          <a:lstStyle/>
          <a:p>
            <a:pPr algn="ctr"/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GADGET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09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29600" cy="6408712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4000" dirty="0" smtClean="0"/>
              <a:t>  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Mobile phone      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Headphones 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Laptop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Tablet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MP3 player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DVD player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Robot pet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Digital camera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book device</a:t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personal computer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947"/>
            <a:ext cx="1073696" cy="6747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592" y="692696"/>
            <a:ext cx="1073696" cy="648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44" y="1340768"/>
            <a:ext cx="1016732" cy="720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84" y="1988840"/>
            <a:ext cx="1008112" cy="7920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813" y="2636912"/>
            <a:ext cx="1097075" cy="7920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72" y="3429000"/>
            <a:ext cx="1183220" cy="6480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43" y="4126144"/>
            <a:ext cx="762077" cy="6298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253" y="4869160"/>
            <a:ext cx="698194" cy="5760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43" y="5445224"/>
            <a:ext cx="917455" cy="5760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882" y="6093296"/>
            <a:ext cx="98469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2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395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4067944" y="2672916"/>
            <a:ext cx="2304256" cy="111726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GADGETS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5580112" y="2348880"/>
            <a:ext cx="504056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128" y="3645024"/>
            <a:ext cx="57606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3" idx="1"/>
          </p:cNvCxnSpPr>
          <p:nvPr/>
        </p:nvCxnSpPr>
        <p:spPr>
          <a:xfrm flipH="1" flipV="1">
            <a:off x="3995938" y="2420890"/>
            <a:ext cx="409456" cy="415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3" idx="3"/>
          </p:cNvCxnSpPr>
          <p:nvPr/>
        </p:nvCxnSpPr>
        <p:spPr>
          <a:xfrm flipH="1">
            <a:off x="4139954" y="3626564"/>
            <a:ext cx="265440" cy="450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2987823" y="1844824"/>
            <a:ext cx="1343753" cy="8280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 STUDY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5580112" y="1916832"/>
            <a:ext cx="1353264" cy="57606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USEFUL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311415" y="3866672"/>
            <a:ext cx="936104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 JOB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5148064" y="3866672"/>
            <a:ext cx="2880320" cy="7144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 ENTERTAINMENT</a:t>
            </a:r>
            <a:endParaRPr lang="ru-RU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5580112" y="1340768"/>
            <a:ext cx="272008" cy="5858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20" idx="7"/>
          </p:cNvCxnSpPr>
          <p:nvPr/>
        </p:nvCxnSpPr>
        <p:spPr>
          <a:xfrm flipV="1">
            <a:off x="6735195" y="1700808"/>
            <a:ext cx="429093" cy="300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0" idx="5"/>
          </p:cNvCxnSpPr>
          <p:nvPr/>
        </p:nvCxnSpPr>
        <p:spPr>
          <a:xfrm>
            <a:off x="6735195" y="2408533"/>
            <a:ext cx="501101" cy="306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3995937" y="1484784"/>
            <a:ext cx="335639" cy="3662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3131840" y="1484784"/>
            <a:ext cx="36004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2339752" y="2060848"/>
            <a:ext cx="648071" cy="198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21" idx="2"/>
          </p:cNvCxnSpPr>
          <p:nvPr/>
        </p:nvCxnSpPr>
        <p:spPr>
          <a:xfrm flipH="1" flipV="1">
            <a:off x="2663787" y="4077072"/>
            <a:ext cx="647628" cy="221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3131840" y="4581128"/>
            <a:ext cx="288032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730026" y="4730768"/>
            <a:ext cx="49441" cy="714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5868144" y="4581128"/>
            <a:ext cx="216024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933376" y="4581128"/>
            <a:ext cx="0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452320" y="4581128"/>
            <a:ext cx="576064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4970316" y="621864"/>
            <a:ext cx="1329876" cy="72008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ROBOT PET</a:t>
            </a:r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6372200" y="620688"/>
            <a:ext cx="1656184" cy="109729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MOBILE PHONE</a:t>
            </a:r>
            <a:endParaRPr lang="ru-RU" dirty="0"/>
          </a:p>
        </p:txBody>
      </p:sp>
      <p:sp>
        <p:nvSpPr>
          <p:cNvPr id="53" name="Овал 52"/>
          <p:cNvSpPr/>
          <p:nvPr/>
        </p:nvSpPr>
        <p:spPr>
          <a:xfrm>
            <a:off x="7236296" y="2159859"/>
            <a:ext cx="1584176" cy="8498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personal computer</a:t>
            </a:r>
            <a:endParaRPr lang="ru-RU" dirty="0"/>
          </a:p>
        </p:txBody>
      </p:sp>
      <p:sp>
        <p:nvSpPr>
          <p:cNvPr id="54" name="Овал 53"/>
          <p:cNvSpPr/>
          <p:nvPr/>
        </p:nvSpPr>
        <p:spPr>
          <a:xfrm>
            <a:off x="2051720" y="809296"/>
            <a:ext cx="1440160" cy="7200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LAPTOP</a:t>
            </a:r>
            <a:endParaRPr lang="ru-RU" dirty="0"/>
          </a:p>
        </p:txBody>
      </p:sp>
      <p:sp>
        <p:nvSpPr>
          <p:cNvPr id="55" name="Овал 54"/>
          <p:cNvSpPr/>
          <p:nvPr/>
        </p:nvSpPr>
        <p:spPr>
          <a:xfrm>
            <a:off x="3563888" y="764704"/>
            <a:ext cx="1404155" cy="7200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TABLET</a:t>
            </a:r>
            <a:endParaRPr lang="ru-RU" dirty="0"/>
          </a:p>
        </p:txBody>
      </p:sp>
      <p:sp>
        <p:nvSpPr>
          <p:cNvPr id="56" name="Овал 55"/>
          <p:cNvSpPr/>
          <p:nvPr/>
        </p:nvSpPr>
        <p:spPr>
          <a:xfrm>
            <a:off x="1043608" y="1700807"/>
            <a:ext cx="1512168" cy="88397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book device</a:t>
            </a:r>
            <a:endParaRPr lang="ru-RU" dirty="0"/>
          </a:p>
        </p:txBody>
      </p:sp>
      <p:sp>
        <p:nvSpPr>
          <p:cNvPr id="57" name="Овал 56"/>
          <p:cNvSpPr/>
          <p:nvPr/>
        </p:nvSpPr>
        <p:spPr>
          <a:xfrm>
            <a:off x="1259632" y="3501008"/>
            <a:ext cx="154817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Digital camera</a:t>
            </a:r>
            <a:endParaRPr lang="ru-RU" dirty="0"/>
          </a:p>
        </p:txBody>
      </p:sp>
      <p:sp>
        <p:nvSpPr>
          <p:cNvPr id="58" name="Овал 57"/>
          <p:cNvSpPr/>
          <p:nvPr/>
        </p:nvSpPr>
        <p:spPr>
          <a:xfrm>
            <a:off x="1799692" y="4653136"/>
            <a:ext cx="162018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LAPTOP</a:t>
            </a: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2867168" y="5445224"/>
            <a:ext cx="1368597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Mobile phone</a:t>
            </a:r>
            <a:endParaRPr lang="ru-RU" dirty="0"/>
          </a:p>
        </p:txBody>
      </p:sp>
      <p:sp>
        <p:nvSpPr>
          <p:cNvPr id="62" name="Овал 61"/>
          <p:cNvSpPr/>
          <p:nvPr/>
        </p:nvSpPr>
        <p:spPr>
          <a:xfrm>
            <a:off x="4265965" y="5301208"/>
            <a:ext cx="1990779" cy="86409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Headphones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6256744" y="5661248"/>
            <a:ext cx="1267584" cy="93610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DVD player</a:t>
            </a:r>
            <a:endParaRPr lang="ru-RU" dirty="0"/>
          </a:p>
        </p:txBody>
      </p:sp>
      <p:sp>
        <p:nvSpPr>
          <p:cNvPr id="64" name="Овал 63"/>
          <p:cNvSpPr/>
          <p:nvPr/>
        </p:nvSpPr>
        <p:spPr>
          <a:xfrm>
            <a:off x="7524328" y="5087996"/>
            <a:ext cx="1296144" cy="8972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MP3 player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34" y="308386"/>
            <a:ext cx="673518" cy="673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720" y="5160444"/>
            <a:ext cx="804737" cy="376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02" y="4617132"/>
            <a:ext cx="684076" cy="6840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27" y="135236"/>
            <a:ext cx="856467" cy="4783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19871"/>
            <a:ext cx="652534" cy="6136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529376"/>
            <a:ext cx="886329" cy="6049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056" y="1124744"/>
            <a:ext cx="729636" cy="5329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11" y="5013176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013" y="5985284"/>
            <a:ext cx="856467" cy="4783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746" y="15438"/>
            <a:ext cx="717991" cy="7179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329" y="26413"/>
            <a:ext cx="713831" cy="5639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282" y="4340484"/>
            <a:ext cx="831972" cy="60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035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621851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71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320"/>
            <a:ext cx="8754176" cy="5818976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/>
              </a:rPr>
              <a:t>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how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/>
              </a:rPr>
              <a:t>me your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emotions</a:t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en-US" b="1" dirty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good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☺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     useful </a:t>
            </a:r>
            <a:r>
              <a:rPr lang="en-US" altLang="ja-JP" sz="2000" b="1" dirty="0">
                <a:solidFill>
                  <a:schemeClr val="accent2">
                    <a:lumMod val="75000"/>
                  </a:schemeClr>
                </a:solidFill>
                <a:effectLst/>
                <a:latin typeface="YS Text"/>
              </a:rPr>
              <a:t>¯_(</a:t>
            </a:r>
            <a:r>
              <a:rPr lang="ja-JP" altLang="en-US" sz="2000" b="1" dirty="0">
                <a:solidFill>
                  <a:schemeClr val="accent2">
                    <a:lumMod val="75000"/>
                  </a:schemeClr>
                </a:solidFill>
                <a:effectLst/>
                <a:latin typeface="YS Text"/>
              </a:rPr>
              <a:t>ツ</a:t>
            </a:r>
            <a:r>
              <a:rPr lang="en-US" altLang="ja-JP" sz="2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YS Text"/>
              </a:rPr>
              <a:t>)_/¯</a:t>
            </a:r>
            <a:r>
              <a:rPr lang="ru-RU" altLang="ja-JP" sz="2000" b="1" smtClean="0">
                <a:solidFill>
                  <a:schemeClr val="accent2">
                    <a:lumMod val="75000"/>
                  </a:schemeClr>
                </a:solidFill>
                <a:effectLst/>
                <a:latin typeface="YS Text"/>
              </a:rPr>
              <a:t>     </a:t>
            </a:r>
            <a:r>
              <a:rPr lang="en-US" sz="4000" b="1" smtClean="0">
                <a:solidFill>
                  <a:schemeClr val="accent2">
                    <a:lumMod val="75000"/>
                  </a:schemeClr>
                </a:solidFill>
                <a:effectLst/>
              </a:rPr>
              <a:t>boring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ffectLst/>
                <a:latin typeface="YS Text"/>
              </a:rPr>
              <a:t>☹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41133"/>
            <a:ext cx="7715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7148"/>
            <a:ext cx="80010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637148"/>
            <a:ext cx="83820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7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578616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Thank you for the lesson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455653"/>
            <a:ext cx="4593230" cy="399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24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238</TotalTime>
  <Words>81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Муниципальное бюджетное общеобразовательное учреждение СРЕДНЯЯ ОБЩЕОБРАЗОВАТЕЛЬНАЯ  ШКОЛА № 3  ИМЕНИ Ф. Я. БУРСАКА муниципального образования Каневской район    Одержимость гаджетами</vt:lpstr>
      <vt:lpstr>[g] game, glad, go [a:] car, star, ask [d] dog, dad, day [g]  good, green, guest [e]  else, elk, egg [t]  talk, tea, take</vt:lpstr>
      <vt:lpstr>GADGET</vt:lpstr>
      <vt:lpstr>   Mobile phone       Headphones   Laptop Tablet       MP3 player  DVD player Robot pet  Digital camera A book device A personal computer </vt:lpstr>
      <vt:lpstr>Презентация PowerPoint</vt:lpstr>
      <vt:lpstr>Презентация PowerPoint</vt:lpstr>
      <vt:lpstr>Show me your emotions    good☺     useful ¯_(ツ)_/¯     boring☹</vt:lpstr>
      <vt:lpstr>Thank you for the lesson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 ШКОЛА № 3  ИМЕНИ Ф. Я. БУРСАКА муниципального образования Каневской район</dc:title>
  <dc:creator>User</dc:creator>
  <cp:lastModifiedBy>Пользователь Windows</cp:lastModifiedBy>
  <cp:revision>25</cp:revision>
  <dcterms:created xsi:type="dcterms:W3CDTF">2024-11-07T07:27:17Z</dcterms:created>
  <dcterms:modified xsi:type="dcterms:W3CDTF">2024-11-19T17:13:45Z</dcterms:modified>
</cp:coreProperties>
</file>