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302" r:id="rId4"/>
    <p:sldId id="303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624"/>
    <a:srgbClr val="323E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123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5" Type="http://schemas.openxmlformats.org/officeDocument/2006/relationships/image" Target="../media/image18.wmf"/><Relationship Id="rId10" Type="http://schemas.openxmlformats.org/officeDocument/2006/relationships/image" Target="../media/image23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5" Type="http://schemas.openxmlformats.org/officeDocument/2006/relationships/image" Target="../media/image3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199" y="6356350"/>
            <a:ext cx="2150971" cy="365125"/>
          </a:xfrm>
        </p:spPr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199" y="6356350"/>
            <a:ext cx="2919175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199" y="6356350"/>
            <a:ext cx="2150971" cy="365125"/>
          </a:xfrm>
        </p:spPr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Picture 4" descr="https://eus-www.sway-cdn.com/s/FgOPIxqubUByohuk/images/wDIWqfs-qxLCWa?quality=1280&amp;allowAnimation=tru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r="1525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-14256" y="0"/>
            <a:ext cx="9172512" cy="6857999"/>
          </a:xfrm>
          <a:prstGeom prst="frame">
            <a:avLst>
              <a:gd name="adj1" fmla="val 1167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20080" y="188640"/>
            <a:ext cx="4739951" cy="64807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ГЕОМЕТРИЯ  9 класс</a:t>
            </a: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20080" y="1196752"/>
            <a:ext cx="8916416" cy="20162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sz="4400" b="1" baseline="0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 ТРЕУГОЛЬНИКО</a:t>
            </a:r>
            <a:r>
              <a:rPr lang="en-US" sz="4400" b="1" baseline="0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400" b="1" baseline="0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4400" b="1" baseline="0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ПЛОЩАДЬ ТРЕУГОЛЬНИКА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3563888" y="5805264"/>
            <a:ext cx="5444570" cy="64807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Задачи на готовых чертежах</a:t>
            </a: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7956376" y="188640"/>
            <a:ext cx="1052081" cy="64807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602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eus-www.sway-cdn.com/s/FgOPIxqubUByohuk/images/wDIWqfs-qxLCWa?quality=1280&amp;allowAnimation=tru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r="1525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5379574" y="476672"/>
            <a:ext cx="3512905" cy="3168352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39893" y="1196752"/>
            <a:ext cx="5152187" cy="5544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 userDrawn="1"/>
        </p:nvGrpSpPr>
        <p:grpSpPr>
          <a:xfrm>
            <a:off x="120080" y="168392"/>
            <a:ext cx="8916416" cy="1748440"/>
            <a:chOff x="120080" y="188639"/>
            <a:chExt cx="8916416" cy="1748440"/>
          </a:xfrm>
        </p:grpSpPr>
        <p:sp>
          <p:nvSpPr>
            <p:cNvPr id="8" name="Прямоугольник 7"/>
            <p:cNvSpPr/>
            <p:nvPr userDrawn="1"/>
          </p:nvSpPr>
          <p:spPr>
            <a:xfrm>
              <a:off x="120080" y="188640"/>
              <a:ext cx="8916416" cy="216024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 userDrawn="1"/>
          </p:nvSpPr>
          <p:spPr>
            <a:xfrm>
              <a:off x="120080" y="188639"/>
              <a:ext cx="5027984" cy="174844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4698423" y="620688"/>
            <a:ext cx="971600" cy="5760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146471" y="192550"/>
            <a:ext cx="1152128" cy="428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4491608" y="3728748"/>
            <a:ext cx="4544888" cy="3012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846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eus-www.sway-cdn.com/s/FgOPIxqubUByohuk/images/wDIWqfs-qxLCWa?quality=1280&amp;allowAnimation=tru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r="1525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120080" y="188640"/>
            <a:ext cx="8916416" cy="64807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10" descr="https://happybooks.ru/image/cache/catalog/import_yml/541/134/cover-1200x80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2" descr="https://happybooks.ru/image/cache/catalog/import_yml/541/134/cover-1200x800.jpg"/>
          <p:cNvSpPr>
            <a:spLocks noChangeAspect="1" noChangeArrowheads="1"/>
          </p:cNvSpPr>
          <p:nvPr userDrawn="1"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8" descr="https://xn----7sbbib3anolqalllp1o.xn--p1ai/upload/iblock/71b/71b43d2bca799a2b396134a1bd574113.jpeg"/>
          <p:cNvSpPr>
            <a:spLocks noChangeAspect="1" noChangeArrowheads="1"/>
          </p:cNvSpPr>
          <p:nvPr userDrawn="1"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0" descr="https://xn----7sbbib3anolqalllp1o.xn--p1ai/upload/iblock/71b/71b43d2bca799a2b396134a1bd574113.jpeg"/>
          <p:cNvSpPr>
            <a:spLocks noChangeAspect="1" noChangeArrowheads="1"/>
          </p:cNvSpPr>
          <p:nvPr userDrawn="1"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850838" y="980728"/>
            <a:ext cx="2981994" cy="396044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669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18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55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779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119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787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5569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2062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948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199" y="6356350"/>
            <a:ext cx="2150971" cy="365125"/>
          </a:xfrm>
        </p:spPr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199" y="6356350"/>
            <a:ext cx="291917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199" y="6356350"/>
            <a:ext cx="2150971" cy="365125"/>
          </a:xfrm>
        </p:spPr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4" descr="https://eus-www.sway-cdn.com/s/FgOPIxqubUByohuk/images/wDIWqfs-qxLCWa?quality=1280&amp;allowAnimation=tru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r="1525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-14256" y="0"/>
            <a:ext cx="9172512" cy="6857999"/>
          </a:xfrm>
          <a:prstGeom prst="frame">
            <a:avLst>
              <a:gd name="adj1" fmla="val 1167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20080" y="188640"/>
            <a:ext cx="8916416" cy="64807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</a:t>
            </a:r>
            <a:r>
              <a:rPr lang="ru-RU" sz="2800" b="1" baseline="0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</a:t>
            </a:r>
            <a:r>
              <a: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РЕУГОЛЬНИКА</a:t>
            </a: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935596" y="1196752"/>
            <a:ext cx="7272808" cy="5328592"/>
          </a:xfrm>
          <a:prstGeom prst="rect">
            <a:avLst/>
          </a:prstGeom>
          <a:solidFill>
            <a:schemeClr val="accent3">
              <a:lumMod val="20000"/>
              <a:lumOff val="80000"/>
              <a:alpha val="85000"/>
            </a:schemeClr>
          </a:solidFill>
          <a:ln w="76200">
            <a:solidFill>
              <a:srgbClr val="455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45562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7973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440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6765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6C98-A198-42EE-A8E5-F85AF82FEC7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532EB-8D43-4651-9C76-DD500406F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956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eus-www.sway-cdn.com/s/FgOPIxqubUByohuk/images/wDIWqfs-qxLCWa?quality=1280&amp;allowAnimation=tru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r="1525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 rot="16200000">
            <a:off x="881941" y="4459558"/>
            <a:ext cx="4450832" cy="14690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120080" y="188640"/>
            <a:ext cx="8916416" cy="64807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60678" y="3575938"/>
            <a:ext cx="2782383" cy="2376264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3811228" y="4435439"/>
            <a:ext cx="4450832" cy="14690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07504" y="2142382"/>
            <a:ext cx="8951857" cy="167081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3189966" y="3582000"/>
            <a:ext cx="2782383" cy="2376264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6110097" y="3582000"/>
            <a:ext cx="2782383" cy="2376264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177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eus-www.sway-cdn.com/s/FgOPIxqubUByohuk/images/wDIWqfs-qxLCWa?quality=1280&amp;allowAnimation=tru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r="1525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120080" y="188640"/>
            <a:ext cx="8916416" cy="64807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5364088" y="1052736"/>
            <a:ext cx="3198018" cy="2344217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5364088" y="3677071"/>
            <a:ext cx="3198018" cy="2344217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526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eus-www.sway-cdn.com/s/FgOPIxqubUByohuk/images/wDIWqfs-qxLCWa?quality=1280&amp;allowAnimation=tru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r="1525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120080" y="188640"/>
            <a:ext cx="8916416" cy="64807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5364088" y="1052736"/>
            <a:ext cx="3198018" cy="288032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498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eus-www.sway-cdn.com/s/FgOPIxqubUByohuk/images/wDIWqfs-qxLCWa?quality=1280&amp;allowAnimation=tru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r="1525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120080" y="188640"/>
            <a:ext cx="8916416" cy="16561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221854" y="1988840"/>
            <a:ext cx="3414042" cy="3096344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72011" y="1556792"/>
            <a:ext cx="971600" cy="5760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416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eus-www.sway-cdn.com/s/FgOPIxqubUByohuk/images/wDIWqfs-qxLCWa?quality=1280&amp;allowAnimation=tru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r="1525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107504" y="1187608"/>
            <a:ext cx="8916416" cy="73836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13792" y="3861048"/>
            <a:ext cx="8916416" cy="70397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221854" y="1988840"/>
            <a:ext cx="2981994" cy="396044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86290" y="188640"/>
            <a:ext cx="8950206" cy="84609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72011" y="1556792"/>
            <a:ext cx="971600" cy="5760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70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eus-www.sway-cdn.com/s/FgOPIxqubUByohuk/images/wDIWqfs-qxLCWa?quality=1280&amp;allowAnimation=tru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r="1525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5379574" y="476672"/>
            <a:ext cx="3512905" cy="2952328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5379572" y="3789040"/>
            <a:ext cx="3512905" cy="2952328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139893" y="1196752"/>
            <a:ext cx="5152187" cy="5544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 userDrawn="1"/>
        </p:nvGrpSpPr>
        <p:grpSpPr>
          <a:xfrm>
            <a:off x="113792" y="3501008"/>
            <a:ext cx="8916416" cy="1296144"/>
            <a:chOff x="120080" y="188640"/>
            <a:chExt cx="8916416" cy="1296144"/>
          </a:xfrm>
        </p:grpSpPr>
        <p:sp>
          <p:nvSpPr>
            <p:cNvPr id="15" name="Прямоугольник 14"/>
            <p:cNvSpPr/>
            <p:nvPr userDrawn="1"/>
          </p:nvSpPr>
          <p:spPr>
            <a:xfrm>
              <a:off x="120080" y="188640"/>
              <a:ext cx="8916416" cy="216024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Прямоугольник 15"/>
            <p:cNvSpPr/>
            <p:nvPr userDrawn="1"/>
          </p:nvSpPr>
          <p:spPr>
            <a:xfrm>
              <a:off x="146181" y="342343"/>
              <a:ext cx="5027984" cy="114244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19"/>
          <p:cNvSpPr/>
          <p:nvPr userDrawn="1"/>
        </p:nvSpPr>
        <p:spPr>
          <a:xfrm>
            <a:off x="146471" y="3530167"/>
            <a:ext cx="1152128" cy="428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4698423" y="3933056"/>
            <a:ext cx="971600" cy="5760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 userDrawn="1"/>
        </p:nvGrpSpPr>
        <p:grpSpPr>
          <a:xfrm>
            <a:off x="120080" y="168392"/>
            <a:ext cx="8916416" cy="1316391"/>
            <a:chOff x="120080" y="188639"/>
            <a:chExt cx="8916416" cy="1316391"/>
          </a:xfrm>
        </p:grpSpPr>
        <p:sp>
          <p:nvSpPr>
            <p:cNvPr id="8" name="Прямоугольник 7"/>
            <p:cNvSpPr/>
            <p:nvPr userDrawn="1"/>
          </p:nvSpPr>
          <p:spPr>
            <a:xfrm>
              <a:off x="120080" y="188640"/>
              <a:ext cx="8916416" cy="216024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 userDrawn="1"/>
          </p:nvSpPr>
          <p:spPr>
            <a:xfrm>
              <a:off x="120080" y="188639"/>
              <a:ext cx="5027984" cy="131639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4698423" y="620688"/>
            <a:ext cx="971600" cy="5760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146471" y="192550"/>
            <a:ext cx="1152128" cy="428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</a:p>
        </p:txBody>
      </p:sp>
    </p:spTree>
    <p:extLst>
      <p:ext uri="{BB962C8B-B14F-4D97-AF65-F5344CB8AC3E}">
        <p14:creationId xmlns:p14="http://schemas.microsoft.com/office/powerpoint/2010/main" val="161343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eus-www.sway-cdn.com/s/FgOPIxqubUByohuk/images/wDIWqfs-qxLCWa?quality=1280&amp;allowAnimation=tru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r="1525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5379574" y="476672"/>
            <a:ext cx="3512905" cy="3168352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139893" y="1196752"/>
            <a:ext cx="5152187" cy="5544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 userDrawn="1"/>
        </p:nvGrpSpPr>
        <p:grpSpPr>
          <a:xfrm>
            <a:off x="120080" y="168392"/>
            <a:ext cx="8916416" cy="1748440"/>
            <a:chOff x="120080" y="188639"/>
            <a:chExt cx="8916416" cy="1748440"/>
          </a:xfrm>
        </p:grpSpPr>
        <p:sp>
          <p:nvSpPr>
            <p:cNvPr id="8" name="Прямоугольник 7"/>
            <p:cNvSpPr/>
            <p:nvPr userDrawn="1"/>
          </p:nvSpPr>
          <p:spPr>
            <a:xfrm>
              <a:off x="120080" y="188640"/>
              <a:ext cx="8916416" cy="216024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 userDrawn="1"/>
          </p:nvSpPr>
          <p:spPr>
            <a:xfrm>
              <a:off x="120080" y="188639"/>
              <a:ext cx="5027984" cy="174844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Прямоугольник 11"/>
          <p:cNvSpPr/>
          <p:nvPr userDrawn="1"/>
        </p:nvSpPr>
        <p:spPr>
          <a:xfrm>
            <a:off x="4491608" y="3728748"/>
            <a:ext cx="4544888" cy="3012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3" descr="https://fsd.multiurok.ru/html/2017/01/09/s_5873af749dea1/523743_1.jpe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0152" y="4077072"/>
            <a:ext cx="2606071" cy="221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 userDrawn="1"/>
        </p:nvSpPr>
        <p:spPr>
          <a:xfrm>
            <a:off x="146471" y="192550"/>
            <a:ext cx="1152128" cy="428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4698423" y="620688"/>
            <a:ext cx="971600" cy="5760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258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36C98-A198-42EE-A8E5-F85AF82FEC74}" type="datetimeFigureOut">
              <a:rPr lang="ru-RU" smtClean="0"/>
              <a:t>15.11.2024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532EB-8D43-4651-9C76-DD500406F90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534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66" r:id="rId4"/>
    <p:sldLayoutId id="2147483667" r:id="rId5"/>
    <p:sldLayoutId id="2147483662" r:id="rId6"/>
    <p:sldLayoutId id="2147483665" r:id="rId7"/>
    <p:sldLayoutId id="2147483668" r:id="rId8"/>
    <p:sldLayoutId id="2147483669" r:id="rId9"/>
    <p:sldLayoutId id="2147483670" r:id="rId10"/>
    <p:sldLayoutId id="2147483664" r:id="rId11"/>
    <p:sldLayoutId id="2147483663" r:id="rId12"/>
    <p:sldLayoutId id="2147483650" r:id="rId13"/>
    <p:sldLayoutId id="2147483651" r:id="rId14"/>
    <p:sldLayoutId id="2147483652" r:id="rId15"/>
    <p:sldLayoutId id="2147483653" r:id="rId16"/>
    <p:sldLayoutId id="2147483654" r:id="rId17"/>
    <p:sldLayoutId id="2147483655" r:id="rId18"/>
    <p:sldLayoutId id="2147483656" r:id="rId19"/>
    <p:sldLayoutId id="2147483657" r:id="rId20"/>
    <p:sldLayoutId id="2147483658" r:id="rId21"/>
    <p:sldLayoutId id="2147483659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wmf"/><Relationship Id="rId18" Type="http://schemas.openxmlformats.org/officeDocument/2006/relationships/oleObject" Target="../embeddings/oleObject7.bin"/><Relationship Id="rId3" Type="http://schemas.openxmlformats.org/officeDocument/2006/relationships/image" Target="../media/image12.png"/><Relationship Id="rId21" Type="http://schemas.openxmlformats.org/officeDocument/2006/relationships/image" Target="../media/image10.wmf"/><Relationship Id="rId7" Type="http://schemas.openxmlformats.org/officeDocument/2006/relationships/image" Target="../media/image4.wmf"/><Relationship Id="rId12" Type="http://schemas.openxmlformats.org/officeDocument/2006/relationships/oleObject" Target="../embeddings/oleObject5.bin"/><Relationship Id="rId17" Type="http://schemas.openxmlformats.org/officeDocument/2006/relationships/slide" Target="slide2.xml"/><Relationship Id="rId2" Type="http://schemas.openxmlformats.org/officeDocument/2006/relationships/slideLayout" Target="../slideLayouts/slideLayout8.xml"/><Relationship Id="rId16" Type="http://schemas.openxmlformats.org/officeDocument/2006/relationships/image" Target="../media/image13.png"/><Relationship Id="rId20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5" Type="http://schemas.openxmlformats.org/officeDocument/2006/relationships/image" Target="../media/image3.wmf"/><Relationship Id="rId15" Type="http://schemas.openxmlformats.org/officeDocument/2006/relationships/image" Target="../media/image8.wmf"/><Relationship Id="rId23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9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oleObject" Target="../embeddings/oleObject14.bin"/><Relationship Id="rId18" Type="http://schemas.openxmlformats.org/officeDocument/2006/relationships/oleObject" Target="../embeddings/oleObject16.bin"/><Relationship Id="rId26" Type="http://schemas.openxmlformats.org/officeDocument/2006/relationships/oleObject" Target="../embeddings/oleObject20.bin"/><Relationship Id="rId3" Type="http://schemas.openxmlformats.org/officeDocument/2006/relationships/image" Target="../media/image25.png"/><Relationship Id="rId21" Type="http://schemas.openxmlformats.org/officeDocument/2006/relationships/image" Target="../media/image21.wmf"/><Relationship Id="rId7" Type="http://schemas.openxmlformats.org/officeDocument/2006/relationships/image" Target="../media/image15.wmf"/><Relationship Id="rId12" Type="http://schemas.openxmlformats.org/officeDocument/2006/relationships/slide" Target="slide2.xml"/><Relationship Id="rId17" Type="http://schemas.openxmlformats.org/officeDocument/2006/relationships/image" Target="../media/image19.wmf"/><Relationship Id="rId25" Type="http://schemas.openxmlformats.org/officeDocument/2006/relationships/image" Target="../media/image23.wmf"/><Relationship Id="rId2" Type="http://schemas.openxmlformats.org/officeDocument/2006/relationships/slideLayout" Target="../slideLayouts/slideLayout8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7.wmf"/><Relationship Id="rId24" Type="http://schemas.openxmlformats.org/officeDocument/2006/relationships/oleObject" Target="../embeddings/oleObject19.bin"/><Relationship Id="rId5" Type="http://schemas.openxmlformats.org/officeDocument/2006/relationships/image" Target="../media/image14.wmf"/><Relationship Id="rId15" Type="http://schemas.openxmlformats.org/officeDocument/2006/relationships/image" Target="../media/image26.png"/><Relationship Id="rId23" Type="http://schemas.openxmlformats.org/officeDocument/2006/relationships/image" Target="../media/image22.wmf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20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6.wmf"/><Relationship Id="rId14" Type="http://schemas.openxmlformats.org/officeDocument/2006/relationships/image" Target="../media/image18.wmf"/><Relationship Id="rId22" Type="http://schemas.openxmlformats.org/officeDocument/2006/relationships/oleObject" Target="../embeddings/oleObject18.bin"/><Relationship Id="rId27" Type="http://schemas.openxmlformats.org/officeDocument/2006/relationships/image" Target="../media/image2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25.bin"/><Relationship Id="rId18" Type="http://schemas.openxmlformats.org/officeDocument/2006/relationships/oleObject" Target="../embeddings/oleObject27.bin"/><Relationship Id="rId26" Type="http://schemas.openxmlformats.org/officeDocument/2006/relationships/oleObject" Target="../embeddings/oleObject31.bin"/><Relationship Id="rId3" Type="http://schemas.openxmlformats.org/officeDocument/2006/relationships/oleObject" Target="../embeddings/oleObject21.bin"/><Relationship Id="rId21" Type="http://schemas.openxmlformats.org/officeDocument/2006/relationships/image" Target="../media/image34.wmf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30.wmf"/><Relationship Id="rId17" Type="http://schemas.openxmlformats.org/officeDocument/2006/relationships/image" Target="../media/image32.wmf"/><Relationship Id="rId25" Type="http://schemas.openxmlformats.org/officeDocument/2006/relationships/image" Target="../media/image36.wmf"/><Relationship Id="rId2" Type="http://schemas.openxmlformats.org/officeDocument/2006/relationships/slideLayout" Target="../slideLayouts/slideLayout8.xml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9.png"/><Relationship Id="rId11" Type="http://schemas.openxmlformats.org/officeDocument/2006/relationships/oleObject" Target="../embeddings/oleObject24.bin"/><Relationship Id="rId24" Type="http://schemas.openxmlformats.org/officeDocument/2006/relationships/oleObject" Target="../embeddings/oleObject30.bin"/><Relationship Id="rId5" Type="http://schemas.openxmlformats.org/officeDocument/2006/relationships/image" Target="../media/image38.png"/><Relationship Id="rId15" Type="http://schemas.openxmlformats.org/officeDocument/2006/relationships/slide" Target="slide2.xml"/><Relationship Id="rId23" Type="http://schemas.openxmlformats.org/officeDocument/2006/relationships/image" Target="../media/image35.wmf"/><Relationship Id="rId10" Type="http://schemas.openxmlformats.org/officeDocument/2006/relationships/image" Target="../media/image29.wmf"/><Relationship Id="rId19" Type="http://schemas.openxmlformats.org/officeDocument/2006/relationships/image" Target="../media/image33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31.wmf"/><Relationship Id="rId22" Type="http://schemas.openxmlformats.org/officeDocument/2006/relationships/oleObject" Target="../embeddings/oleObject29.bin"/><Relationship Id="rId27" Type="http://schemas.openxmlformats.org/officeDocument/2006/relationships/image" Target="../media/image3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307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Равнобедренный треугольник 21"/>
          <p:cNvSpPr/>
          <p:nvPr/>
        </p:nvSpPr>
        <p:spPr>
          <a:xfrm>
            <a:off x="6008477" y="4194666"/>
            <a:ext cx="2171068" cy="1795458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9180" name="Picture 105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200" y="541599"/>
            <a:ext cx="3371510" cy="2472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107503" y="3439926"/>
            <a:ext cx="50429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∆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AB = BC = AC</a:t>
            </a:r>
          </a:p>
          <a:p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AB =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Найдите: 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88024" y="620688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№1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88024" y="3933056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№2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0930" y="183091"/>
            <a:ext cx="5042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∆MN</a:t>
            </a: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   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MK = NK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 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Найдите: 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Управляющая кнопка: настраиваемая 33">
            <a:hlinkClick r:id="" action="ppaction://noaction" highlightClick="1"/>
          </p:cNvPr>
          <p:cNvSpPr/>
          <p:nvPr/>
        </p:nvSpPr>
        <p:spPr>
          <a:xfrm>
            <a:off x="5359057" y="3014040"/>
            <a:ext cx="1927080" cy="464963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/>
            <a:bevelB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РЕШЕНИЕ</a:t>
            </a: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162149"/>
              </p:ext>
            </p:extLst>
          </p:nvPr>
        </p:nvGraphicFramePr>
        <p:xfrm>
          <a:off x="1331640" y="2438933"/>
          <a:ext cx="2773544" cy="984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31" name="Формула" r:id="rId4" imgW="1244520" imgH="431640" progId="Equation.3">
                  <p:embed/>
                </p:oleObj>
              </mc:Choice>
              <mc:Fallback>
                <p:oleObj name="Формула" r:id="rId4" imgW="12445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438933"/>
                        <a:ext cx="2773544" cy="98479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Объект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227356"/>
              </p:ext>
            </p:extLst>
          </p:nvPr>
        </p:nvGraphicFramePr>
        <p:xfrm>
          <a:off x="3203848" y="660144"/>
          <a:ext cx="1131887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32" name="Формула" r:id="rId6" imgW="482400" imgH="228600" progId="Equation.3">
                  <p:embed/>
                </p:oleObj>
              </mc:Choice>
              <mc:Fallback>
                <p:oleObj name="Формула" r:id="rId6" imgW="482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660144"/>
                        <a:ext cx="1131887" cy="627063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596802"/>
              </p:ext>
            </p:extLst>
          </p:nvPr>
        </p:nvGraphicFramePr>
        <p:xfrm>
          <a:off x="5612829" y="1544182"/>
          <a:ext cx="1739284" cy="600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33" name="Формула" r:id="rId8" imgW="749160" imgH="253800" progId="Equation.3">
                  <p:embed/>
                </p:oleObj>
              </mc:Choice>
              <mc:Fallback>
                <p:oleObj name="Формула" r:id="rId8" imgW="749160" imgH="253800" progId="Equation.3">
                  <p:embed/>
                  <p:pic>
                    <p:nvPicPr>
                      <p:cNvPr id="0" name="Объект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2829" y="1544182"/>
                        <a:ext cx="1739284" cy="600843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548461"/>
              </p:ext>
            </p:extLst>
          </p:nvPr>
        </p:nvGraphicFramePr>
        <p:xfrm>
          <a:off x="899592" y="1484784"/>
          <a:ext cx="3694564" cy="885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34" name="Формула" r:id="rId10" imgW="1676160" imgH="393480" progId="Equation.3">
                  <p:embed/>
                </p:oleObj>
              </mc:Choice>
              <mc:Fallback>
                <p:oleObj name="Формула" r:id="rId10" imgW="1676160" imgH="393480" progId="Equation.3">
                  <p:embed/>
                  <p:pic>
                    <p:nvPicPr>
                      <p:cNvPr id="0" name="Объект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484784"/>
                        <a:ext cx="3694564" cy="88544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Объект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534988"/>
              </p:ext>
            </p:extLst>
          </p:nvPr>
        </p:nvGraphicFramePr>
        <p:xfrm>
          <a:off x="1441784" y="5495005"/>
          <a:ext cx="2381250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35" name="Формула" r:id="rId12" imgW="888840" imgH="431640" progId="Equation.3">
                  <p:embed/>
                </p:oleObj>
              </mc:Choice>
              <mc:Fallback>
                <p:oleObj name="Формула" r:id="rId12" imgW="88884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784" y="5495005"/>
                        <a:ext cx="2381250" cy="11842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Объект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105589"/>
              </p:ext>
            </p:extLst>
          </p:nvPr>
        </p:nvGraphicFramePr>
        <p:xfrm>
          <a:off x="382669" y="4901995"/>
          <a:ext cx="4549371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36" name="Формула" r:id="rId14" imgW="1676160" imgH="203040" progId="Equation.3">
                  <p:embed/>
                </p:oleObj>
              </mc:Choice>
              <mc:Fallback>
                <p:oleObj name="Формула" r:id="rId14" imgW="16761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669" y="4901995"/>
                        <a:ext cx="4549371" cy="5572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8223837" y="1212542"/>
            <a:ext cx="369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.</a:t>
            </a:r>
            <a:endParaRPr lang="ru-RU" sz="54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5799191" y="2008003"/>
            <a:ext cx="369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.</a:t>
            </a:r>
            <a:endParaRPr lang="ru-RU" sz="54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5826354" y="466799"/>
            <a:ext cx="3497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.</a:t>
            </a:r>
            <a:endParaRPr lang="ru-RU" sz="4800" b="1" dirty="0"/>
          </a:p>
        </p:txBody>
      </p:sp>
      <p:pic>
        <p:nvPicPr>
          <p:cNvPr id="49181" name="Picture 1053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829" y="3749601"/>
            <a:ext cx="2919368" cy="261832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1" name="Управляющая кнопка: настраиваемая 80">
            <a:hlinkClick r:id="" action="ppaction://noaction" highlightClick="1"/>
          </p:cNvPr>
          <p:cNvSpPr/>
          <p:nvPr/>
        </p:nvSpPr>
        <p:spPr>
          <a:xfrm>
            <a:off x="5353949" y="6317280"/>
            <a:ext cx="1927080" cy="464963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/>
            <a:bevelB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РЕШЕНИЕ</a:t>
            </a:r>
          </a:p>
        </p:txBody>
      </p:sp>
      <p:sp>
        <p:nvSpPr>
          <p:cNvPr id="56" name="Управляющая кнопка: домой 55">
            <a:hlinkClick r:id="rId17" action="ppaction://hlinksldjump" highlightClick="1"/>
          </p:cNvPr>
          <p:cNvSpPr/>
          <p:nvPr/>
        </p:nvSpPr>
        <p:spPr>
          <a:xfrm>
            <a:off x="8154765" y="6309320"/>
            <a:ext cx="754865" cy="366256"/>
          </a:xfrm>
          <a:prstGeom prst="actionButtonHom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0160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8034795" y="5459207"/>
            <a:ext cx="3497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.</a:t>
            </a:r>
            <a:endParaRPr lang="ru-RU" sz="48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6940290" y="3593733"/>
            <a:ext cx="3497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.</a:t>
            </a:r>
            <a:endParaRPr lang="ru-RU" sz="48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5833294" y="5447813"/>
            <a:ext cx="3497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.</a:t>
            </a:r>
            <a:endParaRPr lang="ru-RU" sz="4800" b="1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4075414"/>
              </p:ext>
            </p:extLst>
          </p:nvPr>
        </p:nvGraphicFramePr>
        <p:xfrm>
          <a:off x="3203848" y="4222844"/>
          <a:ext cx="1042987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37" name="Формула" r:id="rId18" imgW="444240" imgH="228600" progId="Equation.3">
                  <p:embed/>
                </p:oleObj>
              </mc:Choice>
              <mc:Fallback>
                <p:oleObj name="Формула" r:id="rId18" imgW="444240" imgH="228600" progId="Equation.3">
                  <p:embed/>
                  <p:pic>
                    <p:nvPicPr>
                      <p:cNvPr id="0" name="Объект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4222844"/>
                        <a:ext cx="1042987" cy="627063"/>
                      </a:xfrm>
                      <a:prstGeom prst="rect">
                        <a:avLst/>
                      </a:prstGeom>
                      <a:solidFill>
                        <a:srgbClr val="D7E4BD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7341373" y="235314"/>
            <a:ext cx="1736619" cy="998674"/>
            <a:chOff x="7173011" y="547779"/>
            <a:chExt cx="1736619" cy="998674"/>
          </a:xfrm>
        </p:grpSpPr>
        <p:sp>
          <p:nvSpPr>
            <p:cNvPr id="10" name="Прямоугольная выноска 9"/>
            <p:cNvSpPr/>
            <p:nvPr/>
          </p:nvSpPr>
          <p:spPr>
            <a:xfrm>
              <a:off x="7173011" y="547779"/>
              <a:ext cx="1736619" cy="998674"/>
            </a:xfrm>
            <a:prstGeom prst="wedgeRectCallout">
              <a:avLst>
                <a:gd name="adj1" fmla="val 1480"/>
                <a:gd name="adj2" fmla="val 106946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69283239"/>
                </p:ext>
              </p:extLst>
            </p:nvPr>
          </p:nvGraphicFramePr>
          <p:xfrm>
            <a:off x="7182050" y="597600"/>
            <a:ext cx="1676674" cy="8817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538" name="Формула" r:id="rId20" imgW="825480" imgH="431640" progId="Equation.3">
                    <p:embed/>
                  </p:oleObj>
                </mc:Choice>
                <mc:Fallback>
                  <p:oleObj name="Формула" r:id="rId20" imgW="825480" imgH="431640" progId="Equation.3">
                    <p:embed/>
                    <p:pic>
                      <p:nvPicPr>
                        <p:cNvPr id="0" name="Объект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82050" y="597600"/>
                          <a:ext cx="1676674" cy="881770"/>
                        </a:xfrm>
                        <a:prstGeom prst="rect">
                          <a:avLst/>
                        </a:prstGeom>
                        <a:solidFill>
                          <a:srgbClr val="D7E4BD"/>
                        </a:solidFill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5" name="Управляющая кнопка: сведения 64">
            <a:hlinkClick r:id="rId17" action="ppaction://hlinksldjump" highlightClick="1"/>
          </p:cNvPr>
          <p:cNvSpPr/>
          <p:nvPr/>
        </p:nvSpPr>
        <p:spPr>
          <a:xfrm>
            <a:off x="8329757" y="2854851"/>
            <a:ext cx="526184" cy="521208"/>
          </a:xfrm>
          <a:prstGeom prst="actionButtonInformation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/>
            <a:bevelB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" name="Стрелка вправо 65"/>
          <p:cNvSpPr/>
          <p:nvPr/>
        </p:nvSpPr>
        <p:spPr>
          <a:xfrm>
            <a:off x="4896535" y="5058761"/>
            <a:ext cx="1763697" cy="230833"/>
          </a:xfrm>
          <a:prstGeom prst="rightArrow">
            <a:avLst>
              <a:gd name="adj1" fmla="val 50000"/>
              <a:gd name="adj2" fmla="val 110388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404871"/>
              </p:ext>
            </p:extLst>
          </p:nvPr>
        </p:nvGraphicFramePr>
        <p:xfrm>
          <a:off x="6716579" y="4987193"/>
          <a:ext cx="754864" cy="1002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39" name="Формула" r:id="rId22" imgW="406080" imgH="431640" progId="Equation.3">
                  <p:embed/>
                </p:oleObj>
              </mc:Choice>
              <mc:Fallback>
                <p:oleObj name="Формула" r:id="rId22" imgW="406080" imgH="431640" progId="Equation.3">
                  <p:embed/>
                  <p:pic>
                    <p:nvPicPr>
                      <p:cNvPr id="0" name="Объект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6579" y="4987193"/>
                        <a:ext cx="754864" cy="1002931"/>
                      </a:xfrm>
                      <a:prstGeom prst="rect">
                        <a:avLst/>
                      </a:prstGeom>
                      <a:solidFill>
                        <a:srgbClr val="D7E4BD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52125" y="4355948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59544" y="5663256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597752" y="5674650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85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  <p:bldLst>
      <p:bldP spid="22" grpId="0" animBg="1"/>
      <p:bldP spid="66" grpId="0" animBg="1"/>
      <p:bldP spid="5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537" y="1137198"/>
            <a:ext cx="3127478" cy="1876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568808" y="4235663"/>
            <a:ext cx="3703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Найдите: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88024" y="620688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№3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88024" y="3933056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№4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9553" y="93118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Найдите: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EP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109592"/>
              </p:ext>
            </p:extLst>
          </p:nvPr>
        </p:nvGraphicFramePr>
        <p:xfrm>
          <a:off x="412888" y="2479121"/>
          <a:ext cx="1866900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88" name="Формула" r:id="rId4" imgW="838080" imgH="393480" progId="Equation.3">
                  <p:embed/>
                </p:oleObj>
              </mc:Choice>
              <mc:Fallback>
                <p:oleObj name="Формула" r:id="rId4" imgW="838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888" y="2479121"/>
                        <a:ext cx="1866900" cy="896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Объект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837439"/>
              </p:ext>
            </p:extLst>
          </p:nvPr>
        </p:nvGraphicFramePr>
        <p:xfrm>
          <a:off x="1403648" y="278006"/>
          <a:ext cx="1757363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89" name="Формула" r:id="rId6" imgW="749160" imgH="215640" progId="Equation.3">
                  <p:embed/>
                </p:oleObj>
              </mc:Choice>
              <mc:Fallback>
                <p:oleObj name="Формула" r:id="rId6" imgW="7491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78006"/>
                        <a:ext cx="1757363" cy="592138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149060"/>
              </p:ext>
            </p:extLst>
          </p:nvPr>
        </p:nvGraphicFramePr>
        <p:xfrm>
          <a:off x="3717925" y="2646363"/>
          <a:ext cx="153352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90" name="Формула" r:id="rId8" imgW="660240" imgH="228600" progId="Equation.3">
                  <p:embed/>
                </p:oleObj>
              </mc:Choice>
              <mc:Fallback>
                <p:oleObj name="Формула" r:id="rId8" imgW="6602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7925" y="2646363"/>
                        <a:ext cx="1533525" cy="541337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176670"/>
              </p:ext>
            </p:extLst>
          </p:nvPr>
        </p:nvGraphicFramePr>
        <p:xfrm>
          <a:off x="140667" y="1454404"/>
          <a:ext cx="3414712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91" name="Формула" r:id="rId10" imgW="1549080" imgH="393480" progId="Equation.3">
                  <p:embed/>
                </p:oleObj>
              </mc:Choice>
              <mc:Fallback>
                <p:oleObj name="Формула" r:id="rId10" imgW="1549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667" y="1454404"/>
                        <a:ext cx="3414712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8306475" y="1484367"/>
            <a:ext cx="369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.</a:t>
            </a:r>
            <a:endParaRPr lang="ru-RU" sz="54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5870502" y="2155257"/>
            <a:ext cx="369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.</a:t>
            </a:r>
            <a:endParaRPr lang="ru-RU" sz="54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5889738" y="882298"/>
            <a:ext cx="3497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.</a:t>
            </a:r>
            <a:endParaRPr lang="ru-RU" sz="4800" b="1" dirty="0"/>
          </a:p>
        </p:txBody>
      </p:sp>
      <p:sp>
        <p:nvSpPr>
          <p:cNvPr id="81" name="Управляющая кнопка: настраиваемая 80">
            <a:hlinkClick r:id="" action="ppaction://noaction" highlightClick="1"/>
          </p:cNvPr>
          <p:cNvSpPr/>
          <p:nvPr/>
        </p:nvSpPr>
        <p:spPr>
          <a:xfrm>
            <a:off x="5353949" y="6317280"/>
            <a:ext cx="1927080" cy="464963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/>
            <a:bevelB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РЕШЕНИЕ</a:t>
            </a:r>
          </a:p>
        </p:txBody>
      </p:sp>
      <p:sp>
        <p:nvSpPr>
          <p:cNvPr id="56" name="Управляющая кнопка: домой 55">
            <a:hlinkClick r:id="rId12" action="ppaction://hlinksldjump" highlightClick="1"/>
          </p:cNvPr>
          <p:cNvSpPr/>
          <p:nvPr/>
        </p:nvSpPr>
        <p:spPr>
          <a:xfrm>
            <a:off x="8154765" y="6309320"/>
            <a:ext cx="754865" cy="366256"/>
          </a:xfrm>
          <a:prstGeom prst="actionButtonHom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0160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7311235" y="488089"/>
            <a:ext cx="1736619" cy="998674"/>
            <a:chOff x="7173011" y="547779"/>
            <a:chExt cx="1736619" cy="998674"/>
          </a:xfrm>
        </p:grpSpPr>
        <p:sp>
          <p:nvSpPr>
            <p:cNvPr id="10" name="Прямоугольная выноска 9"/>
            <p:cNvSpPr/>
            <p:nvPr/>
          </p:nvSpPr>
          <p:spPr>
            <a:xfrm>
              <a:off x="7173011" y="547779"/>
              <a:ext cx="1736619" cy="998674"/>
            </a:xfrm>
            <a:prstGeom prst="wedgeRectCallout">
              <a:avLst>
                <a:gd name="adj1" fmla="val 1480"/>
                <a:gd name="adj2" fmla="val 106946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66966722"/>
                </p:ext>
              </p:extLst>
            </p:nvPr>
          </p:nvGraphicFramePr>
          <p:xfrm>
            <a:off x="7297626" y="635953"/>
            <a:ext cx="1443038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492" name="Формула" r:id="rId13" imgW="711000" imgH="393480" progId="Equation.3">
                    <p:embed/>
                  </p:oleObj>
                </mc:Choice>
                <mc:Fallback>
                  <p:oleObj name="Формула" r:id="rId13" imgW="7110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97626" y="635953"/>
                          <a:ext cx="1443038" cy="803275"/>
                        </a:xfrm>
                        <a:prstGeom prst="rect">
                          <a:avLst/>
                        </a:prstGeom>
                        <a:solidFill>
                          <a:srgbClr val="D7E4BD"/>
                        </a:solidFill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5" name="Управляющая кнопка: сведения 64">
            <a:hlinkClick r:id="rId12" action="ppaction://hlinksldjump" highlightClick="1"/>
          </p:cNvPr>
          <p:cNvSpPr/>
          <p:nvPr/>
        </p:nvSpPr>
        <p:spPr>
          <a:xfrm>
            <a:off x="8329757" y="2854851"/>
            <a:ext cx="526184" cy="521208"/>
          </a:xfrm>
          <a:prstGeom prst="actionButtonInformation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/>
            <a:bevelB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Управляющая кнопка: настраиваемая 33">
            <a:hlinkClick r:id="" action="ppaction://noaction" highlightClick="1"/>
          </p:cNvPr>
          <p:cNvSpPr/>
          <p:nvPr/>
        </p:nvSpPr>
        <p:spPr>
          <a:xfrm>
            <a:off x="5359057" y="3014040"/>
            <a:ext cx="1927080" cy="464963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/>
            <a:bevelB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РЕШЕНИЕ</a:t>
            </a:r>
          </a:p>
        </p:txBody>
      </p:sp>
      <p:pic>
        <p:nvPicPr>
          <p:cNvPr id="50206" name="Picture 30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235" y="4456276"/>
            <a:ext cx="3554615" cy="1748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583614"/>
              </p:ext>
            </p:extLst>
          </p:nvPr>
        </p:nvGraphicFramePr>
        <p:xfrm>
          <a:off x="3643425" y="1638813"/>
          <a:ext cx="2246313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93" name="Формула" r:id="rId16" imgW="838080" imgH="177480" progId="Equation.3">
                  <p:embed/>
                </p:oleObj>
              </mc:Choice>
              <mc:Fallback>
                <p:oleObj name="Формула" r:id="rId16" imgW="838080" imgH="177480" progId="Equation.3">
                  <p:embed/>
                  <p:pic>
                    <p:nvPicPr>
                      <p:cNvPr id="0" name="Объект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425" y="1638813"/>
                        <a:ext cx="2246313" cy="4873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397013"/>
              </p:ext>
            </p:extLst>
          </p:nvPr>
        </p:nvGraphicFramePr>
        <p:xfrm>
          <a:off x="2446338" y="2695575"/>
          <a:ext cx="107473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94" name="Формула" r:id="rId18" imgW="482400" imgH="203040" progId="Equation.3">
                  <p:embed/>
                </p:oleObj>
              </mc:Choice>
              <mc:Fallback>
                <p:oleObj name="Формула" r:id="rId18" imgW="482400" imgH="203040" progId="Equation.3">
                  <p:embed/>
                  <p:pic>
                    <p:nvPicPr>
                      <p:cNvPr id="0" name="Объект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6338" y="2695575"/>
                        <a:ext cx="1074737" cy="4635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249286"/>
              </p:ext>
            </p:extLst>
          </p:nvPr>
        </p:nvGraphicFramePr>
        <p:xfrm>
          <a:off x="1411288" y="3602038"/>
          <a:ext cx="1787525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95" name="Формула" r:id="rId20" imgW="761760" imgH="215640" progId="Equation.3">
                  <p:embed/>
                </p:oleObj>
              </mc:Choice>
              <mc:Fallback>
                <p:oleObj name="Формула" r:id="rId20" imgW="761760" imgH="215640" progId="Equation.3">
                  <p:embed/>
                  <p:pic>
                    <p:nvPicPr>
                      <p:cNvPr id="0" name="Объект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1288" y="3602038"/>
                        <a:ext cx="1787525" cy="592137"/>
                      </a:xfrm>
                      <a:prstGeom prst="rect">
                        <a:avLst/>
                      </a:prstGeom>
                      <a:solidFill>
                        <a:srgbClr val="D7E4BD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074624"/>
              </p:ext>
            </p:extLst>
          </p:nvPr>
        </p:nvGraphicFramePr>
        <p:xfrm>
          <a:off x="179512" y="4758883"/>
          <a:ext cx="347027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96" name="Формула" r:id="rId22" imgW="1574640" imgH="393480" progId="Equation.3">
                  <p:embed/>
                </p:oleObj>
              </mc:Choice>
              <mc:Fallback>
                <p:oleObj name="Формула" r:id="rId22" imgW="1574640" imgH="393480" progId="Equation.3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4758883"/>
                        <a:ext cx="347027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Объект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027365"/>
              </p:ext>
            </p:extLst>
          </p:nvPr>
        </p:nvGraphicFramePr>
        <p:xfrm>
          <a:off x="3083688" y="5978418"/>
          <a:ext cx="166687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97" name="Формула" r:id="rId24" imgW="622080" imgH="164880" progId="Equation.3">
                  <p:embed/>
                </p:oleObj>
              </mc:Choice>
              <mc:Fallback>
                <p:oleObj name="Формула" r:id="rId24" imgW="62208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3688" y="5978418"/>
                        <a:ext cx="1666875" cy="452437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152909"/>
              </p:ext>
            </p:extLst>
          </p:nvPr>
        </p:nvGraphicFramePr>
        <p:xfrm>
          <a:off x="582947" y="5753856"/>
          <a:ext cx="2293937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98" name="Формула" r:id="rId26" imgW="1041120" imgH="393480" progId="Equation.3">
                  <p:embed/>
                </p:oleObj>
              </mc:Choice>
              <mc:Fallback>
                <p:oleObj name="Формула" r:id="rId26" imgW="1041120" imgH="393480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947" y="5753856"/>
                        <a:ext cx="2293937" cy="8858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31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авнобедренный треугольник 12"/>
          <p:cNvSpPr/>
          <p:nvPr/>
        </p:nvSpPr>
        <p:spPr>
          <a:xfrm rot="19811599">
            <a:off x="6643394" y="4830960"/>
            <a:ext cx="1839028" cy="410628"/>
          </a:xfrm>
          <a:prstGeom prst="triangle">
            <a:avLst>
              <a:gd name="adj" fmla="val 3181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1350641"/>
              </p:ext>
            </p:extLst>
          </p:nvPr>
        </p:nvGraphicFramePr>
        <p:xfrm>
          <a:off x="4032152" y="5704026"/>
          <a:ext cx="128587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8" name="Формула" r:id="rId3" imgW="609480" imgH="431640" progId="Equation.3">
                  <p:embed/>
                </p:oleObj>
              </mc:Choice>
              <mc:Fallback>
                <p:oleObj name="Формула" r:id="rId3" imgW="609480" imgH="431640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2152" y="5704026"/>
                        <a:ext cx="1285875" cy="9715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13" name="Picture 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632" y="4235662"/>
            <a:ext cx="3491455" cy="185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2" name="Picture 1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514" y="403611"/>
            <a:ext cx="2435973" cy="2718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568808" y="4235663"/>
            <a:ext cx="3703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Найдите: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88024" y="620688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en-US" sz="2800" b="1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rgbClr val="45562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8024" y="3933056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en-US" sz="2800" b="1" dirty="0">
                <a:solidFill>
                  <a:srgbClr val="455624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solidFill>
                <a:srgbClr val="45562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553" y="93118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Найдите: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угол 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EQF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818930"/>
              </p:ext>
            </p:extLst>
          </p:nvPr>
        </p:nvGraphicFramePr>
        <p:xfrm>
          <a:off x="251520" y="2420888"/>
          <a:ext cx="3168352" cy="948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9" name="Формула" r:id="rId7" imgW="1346040" imgH="393480" progId="Equation.3">
                  <p:embed/>
                </p:oleObj>
              </mc:Choice>
              <mc:Fallback>
                <p:oleObj name="Формула" r:id="rId7" imgW="1346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420888"/>
                        <a:ext cx="3168352" cy="94815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Объект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249562"/>
              </p:ext>
            </p:extLst>
          </p:nvPr>
        </p:nvGraphicFramePr>
        <p:xfrm>
          <a:off x="1619672" y="199347"/>
          <a:ext cx="2232248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0" name="Формула" r:id="rId9" imgW="850680" imgH="266400" progId="Equation.3">
                  <p:embed/>
                </p:oleObj>
              </mc:Choice>
              <mc:Fallback>
                <p:oleObj name="Формула" r:id="rId9" imgW="85068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99347"/>
                        <a:ext cx="2232248" cy="731837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8186874"/>
              </p:ext>
            </p:extLst>
          </p:nvPr>
        </p:nvGraphicFramePr>
        <p:xfrm>
          <a:off x="5994396" y="2043215"/>
          <a:ext cx="1446213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1" name="Формула" r:id="rId11" imgW="622080" imgH="228600" progId="Equation.3">
                  <p:embed/>
                </p:oleObj>
              </mc:Choice>
              <mc:Fallback>
                <p:oleObj name="Формула" r:id="rId11" imgW="622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4396" y="2043215"/>
                        <a:ext cx="1446213" cy="541337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870968"/>
              </p:ext>
            </p:extLst>
          </p:nvPr>
        </p:nvGraphicFramePr>
        <p:xfrm>
          <a:off x="100013" y="1454150"/>
          <a:ext cx="3497262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2" name="Формула" r:id="rId13" imgW="1587240" imgH="393480" progId="Equation.3">
                  <p:embed/>
                </p:oleObj>
              </mc:Choice>
              <mc:Fallback>
                <p:oleObj name="Формула" r:id="rId13" imgW="15872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3" y="1454150"/>
                        <a:ext cx="3497262" cy="8858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8093821" y="2155257"/>
            <a:ext cx="369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.</a:t>
            </a:r>
            <a:endParaRPr lang="ru-RU" sz="54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6447053" y="2122887"/>
            <a:ext cx="369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.</a:t>
            </a:r>
            <a:endParaRPr lang="ru-RU" sz="54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7710179" y="287040"/>
            <a:ext cx="3497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.</a:t>
            </a:r>
            <a:endParaRPr lang="ru-RU" sz="4800" b="1" dirty="0"/>
          </a:p>
        </p:txBody>
      </p:sp>
      <p:sp>
        <p:nvSpPr>
          <p:cNvPr id="81" name="Управляющая кнопка: настраиваемая 80">
            <a:hlinkClick r:id="" action="ppaction://noaction" highlightClick="1"/>
          </p:cNvPr>
          <p:cNvSpPr/>
          <p:nvPr/>
        </p:nvSpPr>
        <p:spPr>
          <a:xfrm>
            <a:off x="5353949" y="6317280"/>
            <a:ext cx="1927080" cy="464963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/>
            <a:bevelB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РЕШЕНИЕ</a:t>
            </a:r>
          </a:p>
        </p:txBody>
      </p:sp>
      <p:sp>
        <p:nvSpPr>
          <p:cNvPr id="56" name="Управляющая кнопка: домой 55">
            <a:hlinkClick r:id="rId15" action="ppaction://hlinksldjump" highlightClick="1"/>
          </p:cNvPr>
          <p:cNvSpPr/>
          <p:nvPr/>
        </p:nvSpPr>
        <p:spPr>
          <a:xfrm>
            <a:off x="8154765" y="6309320"/>
            <a:ext cx="754865" cy="366256"/>
          </a:xfrm>
          <a:prstGeom prst="actionButtonHom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0160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007618"/>
              </p:ext>
            </p:extLst>
          </p:nvPr>
        </p:nvGraphicFramePr>
        <p:xfrm>
          <a:off x="2289175" y="4165600"/>
          <a:ext cx="1103313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3" name="Формула" r:id="rId16" imgW="469800" imgH="241200" progId="Equation.3">
                  <p:embed/>
                </p:oleObj>
              </mc:Choice>
              <mc:Fallback>
                <p:oleObj name="Формула" r:id="rId16" imgW="4698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9175" y="4165600"/>
                        <a:ext cx="1103313" cy="661988"/>
                      </a:xfrm>
                      <a:prstGeom prst="rect">
                        <a:avLst/>
                      </a:prstGeom>
                      <a:solidFill>
                        <a:srgbClr val="D7E4BD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790461"/>
              </p:ext>
            </p:extLst>
          </p:nvPr>
        </p:nvGraphicFramePr>
        <p:xfrm>
          <a:off x="179512" y="4758883"/>
          <a:ext cx="37782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4" name="Формула" r:id="rId18" imgW="1714320" imgH="393480" progId="Equation.3">
                  <p:embed/>
                </p:oleObj>
              </mc:Choice>
              <mc:Fallback>
                <p:oleObj name="Формула" r:id="rId18" imgW="17143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4758883"/>
                        <a:ext cx="3778250" cy="8858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Объект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982930"/>
              </p:ext>
            </p:extLst>
          </p:nvPr>
        </p:nvGraphicFramePr>
        <p:xfrm>
          <a:off x="6239514" y="3573016"/>
          <a:ext cx="2223319" cy="1105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5" name="Формула" r:id="rId20" imgW="990360" imgH="431640" progId="Equation.3">
                  <p:embed/>
                </p:oleObj>
              </mc:Choice>
              <mc:Fallback>
                <p:oleObj name="Формула" r:id="rId20" imgW="9903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9514" y="3573016"/>
                        <a:ext cx="2223319" cy="1105677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671190"/>
              </p:ext>
            </p:extLst>
          </p:nvPr>
        </p:nvGraphicFramePr>
        <p:xfrm>
          <a:off x="179512" y="5789751"/>
          <a:ext cx="3992599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6" name="Формула" r:id="rId22" imgW="1892160" imgH="393480" progId="Equation.3">
                  <p:embed/>
                </p:oleObj>
              </mc:Choice>
              <mc:Fallback>
                <p:oleObj name="Формула" r:id="rId22" imgW="1892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5789751"/>
                        <a:ext cx="3992599" cy="8858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20172"/>
              </p:ext>
            </p:extLst>
          </p:nvPr>
        </p:nvGraphicFramePr>
        <p:xfrm>
          <a:off x="3556416" y="2420888"/>
          <a:ext cx="1735698" cy="950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7" name="Формула" r:id="rId24" imgW="838080" imgH="431640" progId="Equation.3">
                  <p:embed/>
                </p:oleObj>
              </mc:Choice>
              <mc:Fallback>
                <p:oleObj name="Формула" r:id="rId24" imgW="838080" imgH="431640" progId="Equation.3">
                  <p:embed/>
                  <p:pic>
                    <p:nvPicPr>
                      <p:cNvPr id="0" name="Объект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416" y="2420888"/>
                        <a:ext cx="1735698" cy="95030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Управляющая кнопка: настраиваемая 33">
            <a:hlinkClick r:id="" action="ppaction://noaction" highlightClick="1"/>
          </p:cNvPr>
          <p:cNvSpPr/>
          <p:nvPr/>
        </p:nvSpPr>
        <p:spPr>
          <a:xfrm>
            <a:off x="5359057" y="3014040"/>
            <a:ext cx="1927080" cy="464963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/>
            <a:bevelB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РЕШЕНИЕ</a:t>
            </a:r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92787"/>
              </p:ext>
            </p:extLst>
          </p:nvPr>
        </p:nvGraphicFramePr>
        <p:xfrm>
          <a:off x="1763688" y="3573016"/>
          <a:ext cx="2160240" cy="540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8" name="Формула" r:id="rId26" imgW="990360" imgH="228600" progId="Equation.3">
                  <p:embed/>
                </p:oleObj>
              </mc:Choice>
              <mc:Fallback>
                <p:oleObj name="Формула" r:id="rId26" imgW="990360" imgH="228600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3573016"/>
                        <a:ext cx="2160240" cy="540031"/>
                      </a:xfrm>
                      <a:prstGeom prst="rect">
                        <a:avLst/>
                      </a:prstGeom>
                      <a:solidFill>
                        <a:srgbClr val="D7E4BD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8356987" y="4062357"/>
            <a:ext cx="369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.</a:t>
            </a:r>
            <a:endParaRPr lang="ru-RU" sz="5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6976853" y="4401053"/>
            <a:ext cx="369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.</a:t>
            </a:r>
            <a:endParaRPr lang="ru-RU" sz="5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517535" y="4702813"/>
            <a:ext cx="369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.</a:t>
            </a:r>
            <a:endParaRPr lang="ru-RU" sz="5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626667" y="5096701"/>
            <a:ext cx="369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0607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3691</TotalTime>
  <Words>81</Words>
  <Application>Microsoft Office PowerPoint</Application>
  <PresentationFormat>Экран (4:3)</PresentationFormat>
  <Paragraphs>40</Paragraphs>
  <Slides>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KarMaN</dc:creator>
  <cp:lastModifiedBy>User-11</cp:lastModifiedBy>
  <cp:revision>313</cp:revision>
  <dcterms:created xsi:type="dcterms:W3CDTF">2020-11-11T03:37:27Z</dcterms:created>
  <dcterms:modified xsi:type="dcterms:W3CDTF">2024-11-15T09:53:21Z</dcterms:modified>
</cp:coreProperties>
</file>